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75" r:id="rId4"/>
    <p:sldMasterId id="2147483676" r:id="rId5"/>
  </p:sldMasterIdLst>
  <p:notesMasterIdLst>
    <p:notesMasterId r:id="rId21"/>
  </p:notesMasterIdLst>
  <p:sldIdLst>
    <p:sldId id="256" r:id="rId6"/>
    <p:sldId id="257" r:id="rId7"/>
    <p:sldId id="258" r:id="rId8"/>
    <p:sldId id="259" r:id="rId9"/>
    <p:sldId id="296" r:id="rId10"/>
    <p:sldId id="260" r:id="rId11"/>
    <p:sldId id="297" r:id="rId12"/>
    <p:sldId id="267" r:id="rId13"/>
    <p:sldId id="261" r:id="rId14"/>
    <p:sldId id="266" r:id="rId15"/>
    <p:sldId id="299" r:id="rId16"/>
    <p:sldId id="262" r:id="rId17"/>
    <p:sldId id="263" r:id="rId18"/>
    <p:sldId id="264" r:id="rId19"/>
    <p:sldId id="265" r:id="rId2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20F113-620D-48A7-8B0B-C403D937074B}" v="17" dt="2022-02-08T08:27:09.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4" d="100"/>
          <a:sy n="104" d="100"/>
        </p:scale>
        <p:origin x="14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ITTI Virginie - Capitainerie" userId="faf8160f-4740-4d87-954b-df23f4bb1f3e" providerId="ADAL" clId="{9320F113-620D-48A7-8B0B-C403D937074B}"/>
    <pc:docChg chg="undo custSel addSld modSld">
      <pc:chgData name="GRITTI Virginie - Capitainerie" userId="faf8160f-4740-4d87-954b-df23f4bb1f3e" providerId="ADAL" clId="{9320F113-620D-48A7-8B0B-C403D937074B}" dt="2022-02-08T08:31:35.904" v="752" actId="20577"/>
      <pc:docMkLst>
        <pc:docMk/>
      </pc:docMkLst>
      <pc:sldChg chg="addSp delSp modSp mod setBg setClrOvrMap">
        <pc:chgData name="GRITTI Virginie - Capitainerie" userId="faf8160f-4740-4d87-954b-df23f4bb1f3e" providerId="ADAL" clId="{9320F113-620D-48A7-8B0B-C403D937074B}" dt="2022-02-07T14:09:27.640" v="115" actId="27636"/>
        <pc:sldMkLst>
          <pc:docMk/>
          <pc:sldMk cId="0" sldId="256"/>
        </pc:sldMkLst>
        <pc:spChg chg="mod">
          <ac:chgData name="GRITTI Virginie - Capitainerie" userId="faf8160f-4740-4d87-954b-df23f4bb1f3e" providerId="ADAL" clId="{9320F113-620D-48A7-8B0B-C403D937074B}" dt="2022-02-07T14:09:27.640" v="115" actId="27636"/>
          <ac:spMkLst>
            <pc:docMk/>
            <pc:sldMk cId="0" sldId="256"/>
            <ac:spMk id="81" creationId="{00000000-0000-0000-0000-000000000000}"/>
          </ac:spMkLst>
        </pc:spChg>
        <pc:spChg chg="add del">
          <ac:chgData name="GRITTI Virginie - Capitainerie" userId="faf8160f-4740-4d87-954b-df23f4bb1f3e" providerId="ADAL" clId="{9320F113-620D-48A7-8B0B-C403D937074B}" dt="2022-02-02T08:17:36.614" v="2" actId="26606"/>
          <ac:spMkLst>
            <pc:docMk/>
            <pc:sldMk cId="0" sldId="256"/>
            <ac:spMk id="88" creationId="{E0D60ECE-8986-45DC-B7FE-EC7699B466B8}"/>
          </ac:spMkLst>
        </pc:spChg>
        <pc:spChg chg="add del">
          <ac:chgData name="GRITTI Virginie - Capitainerie" userId="faf8160f-4740-4d87-954b-df23f4bb1f3e" providerId="ADAL" clId="{9320F113-620D-48A7-8B0B-C403D937074B}" dt="2022-02-02T08:17:36.614" v="2" actId="26606"/>
          <ac:spMkLst>
            <pc:docMk/>
            <pc:sldMk cId="0" sldId="256"/>
            <ac:spMk id="90" creationId="{96964194-5878-40D2-8EC0-DDC58387FA56}"/>
          </ac:spMkLst>
        </pc:spChg>
        <pc:spChg chg="add del">
          <ac:chgData name="GRITTI Virginie - Capitainerie" userId="faf8160f-4740-4d87-954b-df23f4bb1f3e" providerId="ADAL" clId="{9320F113-620D-48A7-8B0B-C403D937074B}" dt="2022-02-02T08:17:36.592" v="1" actId="26606"/>
          <ac:spMkLst>
            <pc:docMk/>
            <pc:sldMk cId="0" sldId="256"/>
            <ac:spMk id="95" creationId="{23D09407-53BC-485E-B4CE-BC5E4FC4B25B}"/>
          </ac:spMkLst>
        </pc:spChg>
        <pc:spChg chg="add del">
          <ac:chgData name="GRITTI Virginie - Capitainerie" userId="faf8160f-4740-4d87-954b-df23f4bb1f3e" providerId="ADAL" clId="{9320F113-620D-48A7-8B0B-C403D937074B}" dt="2022-02-02T08:17:36.592" v="1" actId="26606"/>
          <ac:spMkLst>
            <pc:docMk/>
            <pc:sldMk cId="0" sldId="256"/>
            <ac:spMk id="97" creationId="{921DB988-49FC-4608-B0A2-E2F3A4019041}"/>
          </ac:spMkLst>
        </pc:spChg>
        <pc:spChg chg="add">
          <ac:chgData name="GRITTI Virginie - Capitainerie" userId="faf8160f-4740-4d87-954b-df23f4bb1f3e" providerId="ADAL" clId="{9320F113-620D-48A7-8B0B-C403D937074B}" dt="2022-02-02T08:17:36.614" v="2" actId="26606"/>
          <ac:spMkLst>
            <pc:docMk/>
            <pc:sldMk cId="0" sldId="256"/>
            <ac:spMk id="111" creationId="{A3363022-C969-41E9-8EB2-E4C94908C1FA}"/>
          </ac:spMkLst>
        </pc:spChg>
        <pc:spChg chg="add">
          <ac:chgData name="GRITTI Virginie - Capitainerie" userId="faf8160f-4740-4d87-954b-df23f4bb1f3e" providerId="ADAL" clId="{9320F113-620D-48A7-8B0B-C403D937074B}" dt="2022-02-02T08:17:36.614" v="2" actId="26606"/>
          <ac:spMkLst>
            <pc:docMk/>
            <pc:sldMk cId="0" sldId="256"/>
            <ac:spMk id="112" creationId="{8D1AD6B3-BE88-4CEB-BA17-790657CC4729}"/>
          </ac:spMkLst>
        </pc:spChg>
        <pc:grpChg chg="add del">
          <ac:chgData name="GRITTI Virginie - Capitainerie" userId="faf8160f-4740-4d87-954b-df23f4bb1f3e" providerId="ADAL" clId="{9320F113-620D-48A7-8B0B-C403D937074B}" dt="2022-02-02T08:17:36.592" v="1" actId="26606"/>
          <ac:grpSpMkLst>
            <pc:docMk/>
            <pc:sldMk cId="0" sldId="256"/>
            <ac:grpSpMk id="99" creationId="{E9B930FD-8671-4C4C-ADCF-73AC1D0CD417}"/>
          </ac:grpSpMkLst>
        </pc:grpChg>
        <pc:grpChg chg="add del">
          <ac:chgData name="GRITTI Virginie - Capitainerie" userId="faf8160f-4740-4d87-954b-df23f4bb1f3e" providerId="ADAL" clId="{9320F113-620D-48A7-8B0B-C403D937074B}" dt="2022-02-02T08:17:36.592" v="1" actId="26606"/>
          <ac:grpSpMkLst>
            <pc:docMk/>
            <pc:sldMk cId="0" sldId="256"/>
            <ac:grpSpMk id="105" creationId="{383C2651-AE0C-4AE4-8725-E2F9414FE219}"/>
          </ac:grpSpMkLst>
        </pc:grpChg>
        <pc:grpChg chg="add">
          <ac:chgData name="GRITTI Virginie - Capitainerie" userId="faf8160f-4740-4d87-954b-df23f4bb1f3e" providerId="ADAL" clId="{9320F113-620D-48A7-8B0B-C403D937074B}" dt="2022-02-02T08:17:36.614" v="2" actId="26606"/>
          <ac:grpSpMkLst>
            <pc:docMk/>
            <pc:sldMk cId="0" sldId="256"/>
            <ac:grpSpMk id="113" creationId="{89D1390B-7E13-4B4F-9CB2-391063412E54}"/>
          </ac:grpSpMkLst>
        </pc:grpChg>
        <pc:picChg chg="mod">
          <ac:chgData name="GRITTI Virginie - Capitainerie" userId="faf8160f-4740-4d87-954b-df23f4bb1f3e" providerId="ADAL" clId="{9320F113-620D-48A7-8B0B-C403D937074B}" dt="2022-02-02T08:17:36.614" v="2" actId="26606"/>
          <ac:picMkLst>
            <pc:docMk/>
            <pc:sldMk cId="0" sldId="256"/>
            <ac:picMk id="83" creationId="{00000000-0000-0000-0000-000000000000}"/>
          </ac:picMkLst>
        </pc:picChg>
      </pc:sldChg>
      <pc:sldChg chg="addSp delSp modSp mod setBg setClrOvrMap">
        <pc:chgData name="GRITTI Virginie - Capitainerie" userId="faf8160f-4740-4d87-954b-df23f4bb1f3e" providerId="ADAL" clId="{9320F113-620D-48A7-8B0B-C403D937074B}" dt="2022-02-02T08:18:49.822" v="35" actId="113"/>
        <pc:sldMkLst>
          <pc:docMk/>
          <pc:sldMk cId="0" sldId="257"/>
        </pc:sldMkLst>
        <pc:spChg chg="mod">
          <ac:chgData name="GRITTI Virginie - Capitainerie" userId="faf8160f-4740-4d87-954b-df23f4bb1f3e" providerId="ADAL" clId="{9320F113-620D-48A7-8B0B-C403D937074B}" dt="2022-02-02T08:18:49.822" v="35" actId="113"/>
          <ac:spMkLst>
            <pc:docMk/>
            <pc:sldMk cId="0" sldId="257"/>
            <ac:spMk id="85" creationId="{00000000-0000-0000-0000-000000000000}"/>
          </ac:spMkLst>
        </pc:spChg>
        <pc:spChg chg="del">
          <ac:chgData name="GRITTI Virginie - Capitainerie" userId="faf8160f-4740-4d87-954b-df23f4bb1f3e" providerId="ADAL" clId="{9320F113-620D-48A7-8B0B-C403D937074B}" dt="2022-02-02T08:18:18.628" v="29" actId="26606"/>
          <ac:spMkLst>
            <pc:docMk/>
            <pc:sldMk cId="0" sldId="257"/>
            <ac:spMk id="90" creationId="{66B332A4-D438-4773-A77F-5ED49A448D9D}"/>
          </ac:spMkLst>
        </pc:spChg>
        <pc:spChg chg="del">
          <ac:chgData name="GRITTI Virginie - Capitainerie" userId="faf8160f-4740-4d87-954b-df23f4bb1f3e" providerId="ADAL" clId="{9320F113-620D-48A7-8B0B-C403D937074B}" dt="2022-02-02T08:18:18.628" v="29" actId="26606"/>
          <ac:spMkLst>
            <pc:docMk/>
            <pc:sldMk cId="0" sldId="257"/>
            <ac:spMk id="92" creationId="{DF9AD32D-FF05-44F4-BD4D-9CEE89B71EB9}"/>
          </ac:spMkLst>
        </pc:spChg>
        <pc:spChg chg="add">
          <ac:chgData name="GRITTI Virginie - Capitainerie" userId="faf8160f-4740-4d87-954b-df23f4bb1f3e" providerId="ADAL" clId="{9320F113-620D-48A7-8B0B-C403D937074B}" dt="2022-02-02T08:18:18.628" v="29" actId="26606"/>
          <ac:spMkLst>
            <pc:docMk/>
            <pc:sldMk cId="0" sldId="257"/>
            <ac:spMk id="97" creationId="{6DDA8CE9-E0A6-4FF2-823D-D08607606DC2}"/>
          </ac:spMkLst>
        </pc:spChg>
        <pc:spChg chg="add">
          <ac:chgData name="GRITTI Virginie - Capitainerie" userId="faf8160f-4740-4d87-954b-df23f4bb1f3e" providerId="ADAL" clId="{9320F113-620D-48A7-8B0B-C403D937074B}" dt="2022-02-02T08:18:18.628" v="29" actId="26606"/>
          <ac:spMkLst>
            <pc:docMk/>
            <pc:sldMk cId="0" sldId="257"/>
            <ac:spMk id="99" creationId="{11195564-33B9-434B-9641-764F5905A56F}"/>
          </ac:spMkLst>
        </pc:spChg>
        <pc:grpChg chg="add">
          <ac:chgData name="GRITTI Virginie - Capitainerie" userId="faf8160f-4740-4d87-954b-df23f4bb1f3e" providerId="ADAL" clId="{9320F113-620D-48A7-8B0B-C403D937074B}" dt="2022-02-02T08:18:18.628" v="29" actId="26606"/>
          <ac:grpSpMkLst>
            <pc:docMk/>
            <pc:sldMk cId="0" sldId="257"/>
            <ac:grpSpMk id="101" creationId="{1D18C537-E336-47C4-836B-C342A230F8F3}"/>
          </ac:grpSpMkLst>
        </pc:grpChg>
        <pc:grpChg chg="add">
          <ac:chgData name="GRITTI Virginie - Capitainerie" userId="faf8160f-4740-4d87-954b-df23f4bb1f3e" providerId="ADAL" clId="{9320F113-620D-48A7-8B0B-C403D937074B}" dt="2022-02-02T08:18:18.628" v="29" actId="26606"/>
          <ac:grpSpMkLst>
            <pc:docMk/>
            <pc:sldMk cId="0" sldId="257"/>
            <ac:grpSpMk id="107" creationId="{5A1259D8-0C3A-4069-A22F-537BBBB61A9C}"/>
          </ac:grpSpMkLst>
        </pc:grpChg>
      </pc:sldChg>
      <pc:sldChg chg="modSp mod">
        <pc:chgData name="GRITTI Virginie - Capitainerie" userId="faf8160f-4740-4d87-954b-df23f4bb1f3e" providerId="ADAL" clId="{9320F113-620D-48A7-8B0B-C403D937074B}" dt="2022-02-07T14:10:02.417" v="128"/>
        <pc:sldMkLst>
          <pc:docMk/>
          <pc:sldMk cId="0" sldId="258"/>
        </pc:sldMkLst>
        <pc:spChg chg="mod">
          <ac:chgData name="GRITTI Virginie - Capitainerie" userId="faf8160f-4740-4d87-954b-df23f4bb1f3e" providerId="ADAL" clId="{9320F113-620D-48A7-8B0B-C403D937074B}" dt="2022-02-07T14:09:54.311" v="127" actId="1076"/>
          <ac:spMkLst>
            <pc:docMk/>
            <pc:sldMk cId="0" sldId="258"/>
            <ac:spMk id="94" creationId="{00000000-0000-0000-0000-000000000000}"/>
          </ac:spMkLst>
        </pc:spChg>
        <pc:spChg chg="mod">
          <ac:chgData name="GRITTI Virginie - Capitainerie" userId="faf8160f-4740-4d87-954b-df23f4bb1f3e" providerId="ADAL" clId="{9320F113-620D-48A7-8B0B-C403D937074B}" dt="2022-02-07T14:10:02.417" v="128"/>
          <ac:spMkLst>
            <pc:docMk/>
            <pc:sldMk cId="0" sldId="258"/>
            <ac:spMk id="95" creationId="{00000000-0000-0000-0000-000000000000}"/>
          </ac:spMkLst>
        </pc:spChg>
      </pc:sldChg>
      <pc:sldChg chg="modSp mod">
        <pc:chgData name="GRITTI Virginie - Capitainerie" userId="faf8160f-4740-4d87-954b-df23f4bb1f3e" providerId="ADAL" clId="{9320F113-620D-48A7-8B0B-C403D937074B}" dt="2022-02-07T14:32:24.867" v="283" actId="20577"/>
        <pc:sldMkLst>
          <pc:docMk/>
          <pc:sldMk cId="0" sldId="259"/>
        </pc:sldMkLst>
        <pc:graphicFrameChg chg="mod modGraphic">
          <ac:chgData name="GRITTI Virginie - Capitainerie" userId="faf8160f-4740-4d87-954b-df23f4bb1f3e" providerId="ADAL" clId="{9320F113-620D-48A7-8B0B-C403D937074B}" dt="2022-02-07T14:32:24.867" v="283" actId="20577"/>
          <ac:graphicFrameMkLst>
            <pc:docMk/>
            <pc:sldMk cId="0" sldId="259"/>
            <ac:graphicFrameMk id="2" creationId="{A6D7385E-01CC-4B37-800F-5522384D7348}"/>
          </ac:graphicFrameMkLst>
        </pc:graphicFrameChg>
      </pc:sldChg>
      <pc:sldChg chg="modSp mod">
        <pc:chgData name="GRITTI Virginie - Capitainerie" userId="faf8160f-4740-4d87-954b-df23f4bb1f3e" providerId="ADAL" clId="{9320F113-620D-48A7-8B0B-C403D937074B}" dt="2022-02-07T14:37:16.961" v="439" actId="20577"/>
        <pc:sldMkLst>
          <pc:docMk/>
          <pc:sldMk cId="0" sldId="260"/>
        </pc:sldMkLst>
        <pc:graphicFrameChg chg="mod modGraphic">
          <ac:chgData name="GRITTI Virginie - Capitainerie" userId="faf8160f-4740-4d87-954b-df23f4bb1f3e" providerId="ADAL" clId="{9320F113-620D-48A7-8B0B-C403D937074B}" dt="2022-02-07T14:37:16.961" v="439" actId="20577"/>
          <ac:graphicFrameMkLst>
            <pc:docMk/>
            <pc:sldMk cId="0" sldId="260"/>
            <ac:graphicFrameMk id="2" creationId="{ABC903F1-700E-4EFF-8E27-B73EAEB4762D}"/>
          </ac:graphicFrameMkLst>
        </pc:graphicFrameChg>
      </pc:sldChg>
      <pc:sldChg chg="modSp mod">
        <pc:chgData name="GRITTI Virginie - Capitainerie" userId="faf8160f-4740-4d87-954b-df23f4bb1f3e" providerId="ADAL" clId="{9320F113-620D-48A7-8B0B-C403D937074B}" dt="2022-02-07T14:39:00.500" v="503" actId="20577"/>
        <pc:sldMkLst>
          <pc:docMk/>
          <pc:sldMk cId="0" sldId="261"/>
        </pc:sldMkLst>
        <pc:spChg chg="mod">
          <ac:chgData name="GRITTI Virginie - Capitainerie" userId="faf8160f-4740-4d87-954b-df23f4bb1f3e" providerId="ADAL" clId="{9320F113-620D-48A7-8B0B-C403D937074B}" dt="2022-02-02T08:21:25.526" v="41" actId="113"/>
          <ac:spMkLst>
            <pc:docMk/>
            <pc:sldMk cId="0" sldId="261"/>
            <ac:spMk id="116" creationId="{00000000-0000-0000-0000-000000000000}"/>
          </ac:spMkLst>
        </pc:spChg>
        <pc:graphicFrameChg chg="mod modGraphic">
          <ac:chgData name="GRITTI Virginie - Capitainerie" userId="faf8160f-4740-4d87-954b-df23f4bb1f3e" providerId="ADAL" clId="{9320F113-620D-48A7-8B0B-C403D937074B}" dt="2022-02-07T14:39:00.500" v="503" actId="20577"/>
          <ac:graphicFrameMkLst>
            <pc:docMk/>
            <pc:sldMk cId="0" sldId="261"/>
            <ac:graphicFrameMk id="2" creationId="{681D5E8E-0F2B-45A8-9B28-3224B76AF23D}"/>
          </ac:graphicFrameMkLst>
        </pc:graphicFrameChg>
      </pc:sldChg>
      <pc:sldChg chg="addSp delSp modSp mod">
        <pc:chgData name="GRITTI Virginie - Capitainerie" userId="faf8160f-4740-4d87-954b-df23f4bb1f3e" providerId="ADAL" clId="{9320F113-620D-48A7-8B0B-C403D937074B}" dt="2022-02-07T14:44:45.795" v="650" actId="20577"/>
        <pc:sldMkLst>
          <pc:docMk/>
          <pc:sldMk cId="0" sldId="262"/>
        </pc:sldMkLst>
        <pc:spChg chg="mod">
          <ac:chgData name="GRITTI Virginie - Capitainerie" userId="faf8160f-4740-4d87-954b-df23f4bb1f3e" providerId="ADAL" clId="{9320F113-620D-48A7-8B0B-C403D937074B}" dt="2022-02-07T14:44:45.795" v="650" actId="20577"/>
          <ac:spMkLst>
            <pc:docMk/>
            <pc:sldMk cId="0" sldId="262"/>
            <ac:spMk id="8" creationId="{327D162A-0A01-4BE2-9834-338C5CB696B9}"/>
          </ac:spMkLst>
        </pc:spChg>
        <pc:spChg chg="mod">
          <ac:chgData name="GRITTI Virginie - Capitainerie" userId="faf8160f-4740-4d87-954b-df23f4bb1f3e" providerId="ADAL" clId="{9320F113-620D-48A7-8B0B-C403D937074B}" dt="2022-02-07T14:43:38.416" v="618" actId="20577"/>
          <ac:spMkLst>
            <pc:docMk/>
            <pc:sldMk cId="0" sldId="262"/>
            <ac:spMk id="120" creationId="{00000000-0000-0000-0000-000000000000}"/>
          </ac:spMkLst>
        </pc:spChg>
        <pc:picChg chg="del mod">
          <ac:chgData name="GRITTI Virginie - Capitainerie" userId="faf8160f-4740-4d87-954b-df23f4bb1f3e" providerId="ADAL" clId="{9320F113-620D-48A7-8B0B-C403D937074B}" dt="2022-02-07T14:42:54.634" v="610" actId="21"/>
          <ac:picMkLst>
            <pc:docMk/>
            <pc:sldMk cId="0" sldId="262"/>
            <ac:picMk id="6" creationId="{78C3552C-8EEB-4EBE-A80B-E539E49FEDB1}"/>
          </ac:picMkLst>
        </pc:picChg>
        <pc:picChg chg="add mod">
          <ac:chgData name="GRITTI Virginie - Capitainerie" userId="faf8160f-4740-4d87-954b-df23f4bb1f3e" providerId="ADAL" clId="{9320F113-620D-48A7-8B0B-C403D937074B}" dt="2022-02-07T14:43:12.919" v="614" actId="14100"/>
          <ac:picMkLst>
            <pc:docMk/>
            <pc:sldMk cId="0" sldId="262"/>
            <ac:picMk id="7" creationId="{60CBB1B6-0E75-47DC-852E-E088D8C56B51}"/>
          </ac:picMkLst>
        </pc:picChg>
      </pc:sldChg>
      <pc:sldChg chg="addSp delSp modSp mod">
        <pc:chgData name="GRITTI Virginie - Capitainerie" userId="faf8160f-4740-4d87-954b-df23f4bb1f3e" providerId="ADAL" clId="{9320F113-620D-48A7-8B0B-C403D937074B}" dt="2022-02-07T14:45:34.298" v="658" actId="14100"/>
        <pc:sldMkLst>
          <pc:docMk/>
          <pc:sldMk cId="0" sldId="263"/>
        </pc:sldMkLst>
        <pc:picChg chg="del">
          <ac:chgData name="GRITTI Virginie - Capitainerie" userId="faf8160f-4740-4d87-954b-df23f4bb1f3e" providerId="ADAL" clId="{9320F113-620D-48A7-8B0B-C403D937074B}" dt="2022-02-07T14:45:03.895" v="651" actId="21"/>
          <ac:picMkLst>
            <pc:docMk/>
            <pc:sldMk cId="0" sldId="263"/>
            <ac:picMk id="6" creationId="{E4810513-A5B5-4AFB-88B9-99F9A806E707}"/>
          </ac:picMkLst>
        </pc:picChg>
        <pc:picChg chg="add mod">
          <ac:chgData name="GRITTI Virginie - Capitainerie" userId="faf8160f-4740-4d87-954b-df23f4bb1f3e" providerId="ADAL" clId="{9320F113-620D-48A7-8B0B-C403D937074B}" dt="2022-02-07T14:45:34.298" v="658" actId="14100"/>
          <ac:picMkLst>
            <pc:docMk/>
            <pc:sldMk cId="0" sldId="263"/>
            <ac:picMk id="7" creationId="{3C21CD1A-1090-4269-80DA-8EDDAB157F09}"/>
          </ac:picMkLst>
        </pc:picChg>
      </pc:sldChg>
      <pc:sldChg chg="addSp delSp modSp mod setBg setClrOvrMap">
        <pc:chgData name="GRITTI Virginie - Capitainerie" userId="faf8160f-4740-4d87-954b-df23f4bb1f3e" providerId="ADAL" clId="{9320F113-620D-48A7-8B0B-C403D937074B}" dt="2022-02-02T08:21:50.048" v="43" actId="122"/>
        <pc:sldMkLst>
          <pc:docMk/>
          <pc:sldMk cId="0" sldId="264"/>
        </pc:sldMkLst>
        <pc:spChg chg="del">
          <ac:chgData name="GRITTI Virginie - Capitainerie" userId="faf8160f-4740-4d87-954b-df23f4bb1f3e" providerId="ADAL" clId="{9320F113-620D-48A7-8B0B-C403D937074B}" dt="2022-02-02T08:20:45.883" v="36" actId="26606"/>
          <ac:spMkLst>
            <pc:docMk/>
            <pc:sldMk cId="0" sldId="264"/>
            <ac:spMk id="69" creationId="{66B332A4-D438-4773-A77F-5ED49A448D9D}"/>
          </ac:spMkLst>
        </pc:spChg>
        <pc:spChg chg="del">
          <ac:chgData name="GRITTI Virginie - Capitainerie" userId="faf8160f-4740-4d87-954b-df23f4bb1f3e" providerId="ADAL" clId="{9320F113-620D-48A7-8B0B-C403D937074B}" dt="2022-02-02T08:20:45.883" v="36" actId="26606"/>
          <ac:spMkLst>
            <pc:docMk/>
            <pc:sldMk cId="0" sldId="264"/>
            <ac:spMk id="71" creationId="{DF9AD32D-FF05-44F4-BD4D-9CEE89B71EB9}"/>
          </ac:spMkLst>
        </pc:spChg>
        <pc:spChg chg="mod">
          <ac:chgData name="GRITTI Virginie - Capitainerie" userId="faf8160f-4740-4d87-954b-df23f4bb1f3e" providerId="ADAL" clId="{9320F113-620D-48A7-8B0B-C403D937074B}" dt="2022-02-02T08:21:50.048" v="43" actId="122"/>
          <ac:spMkLst>
            <pc:docMk/>
            <pc:sldMk cId="0" sldId="264"/>
            <ac:spMk id="128" creationId="{00000000-0000-0000-0000-000000000000}"/>
          </ac:spMkLst>
        </pc:spChg>
        <pc:spChg chg="add">
          <ac:chgData name="GRITTI Virginie - Capitainerie" userId="faf8160f-4740-4d87-954b-df23f4bb1f3e" providerId="ADAL" clId="{9320F113-620D-48A7-8B0B-C403D937074B}" dt="2022-02-02T08:20:45.883" v="36" actId="26606"/>
          <ac:spMkLst>
            <pc:docMk/>
            <pc:sldMk cId="0" sldId="264"/>
            <ac:spMk id="133" creationId="{6DDA8CE9-E0A6-4FF2-823D-D08607606DC2}"/>
          </ac:spMkLst>
        </pc:spChg>
        <pc:spChg chg="add">
          <ac:chgData name="GRITTI Virginie - Capitainerie" userId="faf8160f-4740-4d87-954b-df23f4bb1f3e" providerId="ADAL" clId="{9320F113-620D-48A7-8B0B-C403D937074B}" dt="2022-02-02T08:20:45.883" v="36" actId="26606"/>
          <ac:spMkLst>
            <pc:docMk/>
            <pc:sldMk cId="0" sldId="264"/>
            <ac:spMk id="135" creationId="{11195564-33B9-434B-9641-764F5905A56F}"/>
          </ac:spMkLst>
        </pc:spChg>
        <pc:grpChg chg="add">
          <ac:chgData name="GRITTI Virginie - Capitainerie" userId="faf8160f-4740-4d87-954b-df23f4bb1f3e" providerId="ADAL" clId="{9320F113-620D-48A7-8B0B-C403D937074B}" dt="2022-02-02T08:20:45.883" v="36" actId="26606"/>
          <ac:grpSpMkLst>
            <pc:docMk/>
            <pc:sldMk cId="0" sldId="264"/>
            <ac:grpSpMk id="137" creationId="{1D18C537-E336-47C4-836B-C342A230F8F3}"/>
          </ac:grpSpMkLst>
        </pc:grpChg>
        <pc:grpChg chg="add">
          <ac:chgData name="GRITTI Virginie - Capitainerie" userId="faf8160f-4740-4d87-954b-df23f4bb1f3e" providerId="ADAL" clId="{9320F113-620D-48A7-8B0B-C403D937074B}" dt="2022-02-02T08:20:45.883" v="36" actId="26606"/>
          <ac:grpSpMkLst>
            <pc:docMk/>
            <pc:sldMk cId="0" sldId="264"/>
            <ac:grpSpMk id="143" creationId="{5A1259D8-0C3A-4069-A22F-537BBBB61A9C}"/>
          </ac:grpSpMkLst>
        </pc:grpChg>
      </pc:sldChg>
      <pc:sldChg chg="modSp mod">
        <pc:chgData name="GRITTI Virginie - Capitainerie" userId="faf8160f-4740-4d87-954b-df23f4bb1f3e" providerId="ADAL" clId="{9320F113-620D-48A7-8B0B-C403D937074B}" dt="2022-02-07T14:46:24.597" v="659" actId="20577"/>
        <pc:sldMkLst>
          <pc:docMk/>
          <pc:sldMk cId="0" sldId="265"/>
        </pc:sldMkLst>
        <pc:spChg chg="mod">
          <ac:chgData name="GRITTI Virginie - Capitainerie" userId="faf8160f-4740-4d87-954b-df23f4bb1f3e" providerId="ADAL" clId="{9320F113-620D-48A7-8B0B-C403D937074B}" dt="2022-02-02T08:21:58.574" v="44" actId="113"/>
          <ac:spMkLst>
            <pc:docMk/>
            <pc:sldMk cId="0" sldId="265"/>
            <ac:spMk id="130" creationId="{00000000-0000-0000-0000-000000000000}"/>
          </ac:spMkLst>
        </pc:spChg>
        <pc:spChg chg="mod">
          <ac:chgData name="GRITTI Virginie - Capitainerie" userId="faf8160f-4740-4d87-954b-df23f4bb1f3e" providerId="ADAL" clId="{9320F113-620D-48A7-8B0B-C403D937074B}" dt="2022-02-07T14:46:24.597" v="659" actId="20577"/>
          <ac:spMkLst>
            <pc:docMk/>
            <pc:sldMk cId="0" sldId="265"/>
            <ac:spMk id="131" creationId="{00000000-0000-0000-0000-000000000000}"/>
          </ac:spMkLst>
        </pc:spChg>
      </pc:sldChg>
      <pc:sldChg chg="modSp mod">
        <pc:chgData name="GRITTI Virginie - Capitainerie" userId="faf8160f-4740-4d87-954b-df23f4bb1f3e" providerId="ADAL" clId="{9320F113-620D-48A7-8B0B-C403D937074B}" dt="2022-02-07T14:42:08.695" v="608" actId="20577"/>
        <pc:sldMkLst>
          <pc:docMk/>
          <pc:sldMk cId="1188005213" sldId="266"/>
        </pc:sldMkLst>
        <pc:graphicFrameChg chg="mod modGraphic">
          <ac:chgData name="GRITTI Virginie - Capitainerie" userId="faf8160f-4740-4d87-954b-df23f4bb1f3e" providerId="ADAL" clId="{9320F113-620D-48A7-8B0B-C403D937074B}" dt="2022-02-07T14:42:08.695" v="608" actId="20577"/>
          <ac:graphicFrameMkLst>
            <pc:docMk/>
            <pc:sldMk cId="1188005213" sldId="266"/>
            <ac:graphicFrameMk id="4" creationId="{D812D9A4-00B9-4DD4-BA06-FD2A036C9BF5}"/>
          </ac:graphicFrameMkLst>
        </pc:graphicFrameChg>
      </pc:sldChg>
      <pc:sldChg chg="modSp mod">
        <pc:chgData name="GRITTI Virginie - Capitainerie" userId="faf8160f-4740-4d87-954b-df23f4bb1f3e" providerId="ADAL" clId="{9320F113-620D-48A7-8B0B-C403D937074B}" dt="2022-02-02T08:35:44.697" v="52" actId="20577"/>
        <pc:sldMkLst>
          <pc:docMk/>
          <pc:sldMk cId="1921738374" sldId="267"/>
        </pc:sldMkLst>
        <pc:spChg chg="mod">
          <ac:chgData name="GRITTI Virginie - Capitainerie" userId="faf8160f-4740-4d87-954b-df23f4bb1f3e" providerId="ADAL" clId="{9320F113-620D-48A7-8B0B-C403D937074B}" dt="2022-02-02T08:21:17.739" v="40" actId="113"/>
          <ac:spMkLst>
            <pc:docMk/>
            <pc:sldMk cId="1921738374" sldId="267"/>
            <ac:spMk id="2" creationId="{2FF43755-321A-436F-962E-B46D11F3A417}"/>
          </ac:spMkLst>
        </pc:spChg>
        <pc:spChg chg="mod">
          <ac:chgData name="GRITTI Virginie - Capitainerie" userId="faf8160f-4740-4d87-954b-df23f4bb1f3e" providerId="ADAL" clId="{9320F113-620D-48A7-8B0B-C403D937074B}" dt="2022-02-02T08:35:44.697" v="52" actId="20577"/>
          <ac:spMkLst>
            <pc:docMk/>
            <pc:sldMk cId="1921738374" sldId="267"/>
            <ac:spMk id="6" creationId="{C2728493-C92D-46A9-AB1B-344F549794B2}"/>
          </ac:spMkLst>
        </pc:spChg>
      </pc:sldChg>
      <pc:sldChg chg="modSp mod setBg">
        <pc:chgData name="GRITTI Virginie - Capitainerie" userId="faf8160f-4740-4d87-954b-df23f4bb1f3e" providerId="ADAL" clId="{9320F113-620D-48A7-8B0B-C403D937074B}" dt="2022-02-08T08:24:28.171" v="665"/>
        <pc:sldMkLst>
          <pc:docMk/>
          <pc:sldMk cId="2118941185" sldId="296"/>
        </pc:sldMkLst>
        <pc:spChg chg="mod">
          <ac:chgData name="GRITTI Virginie - Capitainerie" userId="faf8160f-4740-4d87-954b-df23f4bb1f3e" providerId="ADAL" clId="{9320F113-620D-48A7-8B0B-C403D937074B}" dt="2022-02-08T08:24:16.299" v="664" actId="207"/>
          <ac:spMkLst>
            <pc:docMk/>
            <pc:sldMk cId="2118941185" sldId="296"/>
            <ac:spMk id="3" creationId="{00000000-0000-0000-0000-000000000000}"/>
          </ac:spMkLst>
        </pc:spChg>
      </pc:sldChg>
      <pc:sldChg chg="modSp new mod setBg">
        <pc:chgData name="GRITTI Virginie - Capitainerie" userId="faf8160f-4740-4d87-954b-df23f4bb1f3e" providerId="ADAL" clId="{9320F113-620D-48A7-8B0B-C403D937074B}" dt="2022-02-08T08:25:58.460" v="702" actId="207"/>
        <pc:sldMkLst>
          <pc:docMk/>
          <pc:sldMk cId="1808594665" sldId="297"/>
        </pc:sldMkLst>
        <pc:spChg chg="mod">
          <ac:chgData name="GRITTI Virginie - Capitainerie" userId="faf8160f-4740-4d87-954b-df23f4bb1f3e" providerId="ADAL" clId="{9320F113-620D-48A7-8B0B-C403D937074B}" dt="2022-02-08T08:25:48.283" v="699" actId="207"/>
          <ac:spMkLst>
            <pc:docMk/>
            <pc:sldMk cId="1808594665" sldId="297"/>
            <ac:spMk id="2" creationId="{9DC9F9A8-9239-472A-A4C1-4701F7FFF026}"/>
          </ac:spMkLst>
        </pc:spChg>
        <pc:spChg chg="mod">
          <ac:chgData name="GRITTI Virginie - Capitainerie" userId="faf8160f-4740-4d87-954b-df23f4bb1f3e" providerId="ADAL" clId="{9320F113-620D-48A7-8B0B-C403D937074B}" dt="2022-02-08T08:25:58.460" v="702" actId="207"/>
          <ac:spMkLst>
            <pc:docMk/>
            <pc:sldMk cId="1808594665" sldId="297"/>
            <ac:spMk id="3" creationId="{22CAD0F9-D09C-4469-9977-5262BE61B1A6}"/>
          </ac:spMkLst>
        </pc:spChg>
      </pc:sldChg>
      <pc:sldChg chg="modSp mod setBg delDesignElem">
        <pc:chgData name="GRITTI Virginie - Capitainerie" userId="faf8160f-4740-4d87-954b-df23f4bb1f3e" providerId="ADAL" clId="{9320F113-620D-48A7-8B0B-C403D937074B}" dt="2022-02-08T08:31:35.904" v="752" actId="20577"/>
        <pc:sldMkLst>
          <pc:docMk/>
          <pc:sldMk cId="1540643997" sldId="299"/>
        </pc:sldMkLst>
        <pc:spChg chg="mod">
          <ac:chgData name="GRITTI Virginie - Capitainerie" userId="faf8160f-4740-4d87-954b-df23f4bb1f3e" providerId="ADAL" clId="{9320F113-620D-48A7-8B0B-C403D937074B}" dt="2022-02-08T08:31:35.904" v="752" actId="20577"/>
          <ac:spMkLst>
            <pc:docMk/>
            <pc:sldMk cId="1540643997" sldId="299"/>
            <ac:spMk id="4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p:cNvSpPr>
          <p:nvPr>
            <p:ph type="body"/>
          </p:nvPr>
        </p:nvSpPr>
        <p:spPr>
          <a:xfrm>
            <a:off x="756000" y="5078520"/>
            <a:ext cx="6047640" cy="4811040"/>
          </a:xfrm>
          <a:prstGeom prst="rect">
            <a:avLst/>
          </a:prstGeom>
        </p:spPr>
        <p:txBody>
          <a:bodyPr lIns="0" tIns="0" rIns="0" bIns="0"/>
          <a:lstStyle/>
          <a:p>
            <a:r>
              <a:rPr lang="fr-FR" sz="2000">
                <a:latin typeface="Arial"/>
              </a:rPr>
              <a:t>Cliquez pour modifier le format des notes</a:t>
            </a:r>
            <a:endParaRPr/>
          </a:p>
        </p:txBody>
      </p:sp>
      <p:sp>
        <p:nvSpPr>
          <p:cNvPr id="77" name="PlaceHolder 2"/>
          <p:cNvSpPr>
            <a:spLocks noGrp="1"/>
          </p:cNvSpPr>
          <p:nvPr>
            <p:ph type="hdr"/>
          </p:nvPr>
        </p:nvSpPr>
        <p:spPr>
          <a:xfrm>
            <a:off x="0" y="0"/>
            <a:ext cx="3280680" cy="534240"/>
          </a:xfrm>
          <a:prstGeom prst="rect">
            <a:avLst/>
          </a:prstGeom>
        </p:spPr>
        <p:txBody>
          <a:bodyPr lIns="0" tIns="0" rIns="0" bIns="0"/>
          <a:lstStyle/>
          <a:p>
            <a:r>
              <a:rPr lang="fr-FR" sz="1400">
                <a:latin typeface="Times New Roman"/>
              </a:rPr>
              <a:t>&lt;en-tête&gt;</a:t>
            </a:r>
            <a:endParaRPr/>
          </a:p>
        </p:txBody>
      </p:sp>
      <p:sp>
        <p:nvSpPr>
          <p:cNvPr id="78" name="PlaceHolder 3"/>
          <p:cNvSpPr>
            <a:spLocks noGrp="1"/>
          </p:cNvSpPr>
          <p:nvPr>
            <p:ph type="dt"/>
          </p:nvPr>
        </p:nvSpPr>
        <p:spPr>
          <a:xfrm>
            <a:off x="4278960" y="0"/>
            <a:ext cx="3280680" cy="534240"/>
          </a:xfrm>
          <a:prstGeom prst="rect">
            <a:avLst/>
          </a:prstGeom>
        </p:spPr>
        <p:txBody>
          <a:bodyPr lIns="0" tIns="0" rIns="0" bIns="0"/>
          <a:lstStyle/>
          <a:p>
            <a:pPr algn="r"/>
            <a:r>
              <a:rPr lang="fr-FR" sz="1400">
                <a:latin typeface="Times New Roman"/>
              </a:rPr>
              <a:t>&lt;date/heure&gt;</a:t>
            </a:r>
            <a:endParaRPr/>
          </a:p>
        </p:txBody>
      </p:sp>
      <p:sp>
        <p:nvSpPr>
          <p:cNvPr id="79" name="PlaceHolder 4"/>
          <p:cNvSpPr>
            <a:spLocks noGrp="1"/>
          </p:cNvSpPr>
          <p:nvPr>
            <p:ph type="ftr"/>
          </p:nvPr>
        </p:nvSpPr>
        <p:spPr>
          <a:xfrm>
            <a:off x="0" y="10157400"/>
            <a:ext cx="3280680" cy="534240"/>
          </a:xfrm>
          <a:prstGeom prst="rect">
            <a:avLst/>
          </a:prstGeom>
        </p:spPr>
        <p:txBody>
          <a:bodyPr lIns="0" tIns="0" rIns="0" bIns="0" anchor="b"/>
          <a:lstStyle/>
          <a:p>
            <a:r>
              <a:rPr lang="fr-FR" sz="1400">
                <a:latin typeface="Times New Roman"/>
              </a:rPr>
              <a:t>&lt;pied de page&gt;</a:t>
            </a:r>
            <a:endParaRPr/>
          </a:p>
        </p:txBody>
      </p:sp>
      <p:sp>
        <p:nvSpPr>
          <p:cNvPr id="80" name="PlaceHolder 5"/>
          <p:cNvSpPr>
            <a:spLocks noGrp="1"/>
          </p:cNvSpPr>
          <p:nvPr>
            <p:ph type="sldNum"/>
          </p:nvPr>
        </p:nvSpPr>
        <p:spPr>
          <a:xfrm>
            <a:off x="4278960" y="10157400"/>
            <a:ext cx="3280680" cy="534240"/>
          </a:xfrm>
          <a:prstGeom prst="rect">
            <a:avLst/>
          </a:prstGeom>
        </p:spPr>
        <p:txBody>
          <a:bodyPr lIns="0" tIns="0" rIns="0" bIns="0" anchor="b"/>
          <a:lstStyle/>
          <a:p>
            <a:pPr algn="r"/>
            <a:fld id="{EF37C148-D835-48E9-B0E7-9EB7085EB207}" type="slidenum">
              <a:rPr lang="fr-FR" sz="1400">
                <a:latin typeface="Times New Roman"/>
              </a:rPr>
              <a:t>‹N°›</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PlaceHolder 1"/>
          <p:cNvSpPr>
            <a:spLocks noGrp="1"/>
          </p:cNvSpPr>
          <p:nvPr>
            <p:ph type="body"/>
          </p:nvPr>
        </p:nvSpPr>
        <p:spPr>
          <a:xfrm>
            <a:off x="679680" y="4777200"/>
            <a:ext cx="5437440" cy="3907800"/>
          </a:xfrm>
          <a:prstGeom prst="rect">
            <a:avLst/>
          </a:prstGeom>
        </p:spPr>
        <p:txBody>
          <a:bodyPr lIns="0" tIns="0" rIns="0" bIns="0"/>
          <a:lstStyle/>
          <a:p>
            <a:endParaRPr/>
          </a:p>
        </p:txBody>
      </p:sp>
      <p:sp>
        <p:nvSpPr>
          <p:cNvPr id="135" name="CustomShape 2"/>
          <p:cNvSpPr/>
          <p:nvPr/>
        </p:nvSpPr>
        <p:spPr>
          <a:xfrm>
            <a:off x="3850560" y="9428760"/>
            <a:ext cx="2944800" cy="49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0C3A418-566D-453B-89A9-B7648ED26C1F}" type="slidenum">
              <a:rPr lang="fr-FR" sz="1200" strike="noStrike">
                <a:latin typeface="Times New Roman"/>
              </a:rPr>
              <a:t>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PlaceHolder 1"/>
          <p:cNvSpPr>
            <a:spLocks noGrp="1"/>
          </p:cNvSpPr>
          <p:nvPr>
            <p:ph type="body"/>
          </p:nvPr>
        </p:nvSpPr>
        <p:spPr>
          <a:xfrm>
            <a:off x="679680" y="4777200"/>
            <a:ext cx="5437440" cy="3907800"/>
          </a:xfrm>
          <a:prstGeom prst="rect">
            <a:avLst/>
          </a:prstGeom>
        </p:spPr>
        <p:txBody>
          <a:bodyPr lIns="0" tIns="0" rIns="0" bIns="0"/>
          <a:lstStyle/>
          <a:p>
            <a:endParaRPr/>
          </a:p>
        </p:txBody>
      </p:sp>
      <p:sp>
        <p:nvSpPr>
          <p:cNvPr id="137" name="CustomShape 2"/>
          <p:cNvSpPr/>
          <p:nvPr/>
        </p:nvSpPr>
        <p:spPr>
          <a:xfrm>
            <a:off x="3850560" y="9428760"/>
            <a:ext cx="2944800" cy="49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C1C427E-4FF7-47FE-9D8E-BB46958D7886}" type="slidenum">
              <a:rPr lang="fr-FR" sz="1200" strike="noStrike">
                <a:latin typeface="Times New Roman"/>
              </a:rPr>
              <a:t>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type="body"/>
          </p:nvPr>
        </p:nvSpPr>
        <p:spPr>
          <a:xfrm>
            <a:off x="679680" y="4777200"/>
            <a:ext cx="5437440" cy="3907800"/>
          </a:xfrm>
          <a:prstGeom prst="rect">
            <a:avLst/>
          </a:prstGeom>
        </p:spPr>
        <p:txBody>
          <a:bodyPr lIns="0" tIns="0" rIns="0" bIns="0"/>
          <a:lstStyle/>
          <a:p>
            <a:endParaRPr/>
          </a:p>
        </p:txBody>
      </p:sp>
      <p:sp>
        <p:nvSpPr>
          <p:cNvPr id="139" name="CustomShape 2"/>
          <p:cNvSpPr/>
          <p:nvPr/>
        </p:nvSpPr>
        <p:spPr>
          <a:xfrm>
            <a:off x="3850560" y="9428760"/>
            <a:ext cx="2944800" cy="49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A535516-9E94-403B-86CD-1B9B83C1421B}" type="slidenum">
              <a:rPr lang="fr-FR" sz="1200" strike="noStrike">
                <a:latin typeface="Times New Roman"/>
              </a:rPr>
              <a:t>15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4A5CEC-5C7E-4565-8316-0CBF4FD4CF1F}"/>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B5C04E3D-691A-4A2B-AEFE-112796605C51}"/>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FE3D69-99C0-4933-935E-A9C91D5F78A5}"/>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4B05494C-6D0B-49E4-9DF1-58C5588297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97FD55E-B2D4-4F34-AEA8-102190BB83A1}"/>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D5CE4-4A10-4B5F-BB8C-D8BBA2AFDA36}"/>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9715EBE9-FFDA-47D2-819B-212715F1E91C}"/>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3C9675-BD5C-4373-9046-07C13B05A173}"/>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403B9682-D2DA-45EC-8C74-5ECE84EA59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145FF4-42B4-44CC-AFED-715540640B86}"/>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1EFF47-891C-4C22-B011-2CA5CBD85995}"/>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E144D9BB-4416-443A-BBF4-6C5299A0FAE4}"/>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B21D96-F287-406E-9110-B86B716F8B97}"/>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C4996730-2A92-47DB-86B4-6B7010A73C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ABCA1E-7805-4632-8823-3942843E7597}"/>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CE2ED5-E48C-462E-9EAC-3F3D1604ABAF}"/>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01BD11FA-29A3-4C1B-A888-96800CB4A167}"/>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1F3D8C5-C609-42BD-A293-9C77058EF9B3}"/>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40970AA7-4A54-4665-83D6-5A18990D66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257A30-EEED-412D-8589-93DED231925C}"/>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3"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5"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7"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48"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D2BFE4-3CE9-4E83-B228-85201B8D548C}"/>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F4EC52A5-9735-4586-911A-203B0E49C637}"/>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5FC061-3D17-4F5C-A510-292AE4A2A2AB}"/>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F27ACF6F-2965-478A-9528-245D8BB08E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D0FAF7-103C-4609-90E1-61EF53D981BA}"/>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53"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54"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57"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58"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2"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64"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65"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67"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68"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9"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70"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72"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73"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74" name="Image 73"/>
          <p:cNvPicPr/>
          <p:nvPr/>
        </p:nvPicPr>
        <p:blipFill>
          <a:blip r:embed="rId2"/>
          <a:stretch/>
        </p:blipFill>
        <p:spPr>
          <a:xfrm>
            <a:off x="3602880" y="1604520"/>
            <a:ext cx="4984920" cy="3977280"/>
          </a:xfrm>
          <a:prstGeom prst="rect">
            <a:avLst/>
          </a:prstGeom>
          <a:ln>
            <a:noFill/>
          </a:ln>
        </p:spPr>
      </p:pic>
      <p:pic>
        <p:nvPicPr>
          <p:cNvPr id="75" name="Image 74"/>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496C72-2324-4138-B776-D022053ADA89}" type="datetimeFigureOut">
              <a:rPr lang="fr-FR" smtClean="0"/>
              <a:t>08/02/2022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0E18D4-6AD0-488E-B0F4-0146A2E24CD3}" type="slidenum">
              <a:rPr lang="fr-FR" smtClean="0"/>
              <a:t>‹N°›</a:t>
            </a:fld>
            <a:endParaRPr lang="fr-FR"/>
          </a:p>
        </p:txBody>
      </p:sp>
    </p:spTree>
    <p:extLst>
      <p:ext uri="{BB962C8B-B14F-4D97-AF65-F5344CB8AC3E}">
        <p14:creationId xmlns:p14="http://schemas.microsoft.com/office/powerpoint/2010/main" val="70324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AF0A69-5A72-46BA-BE8E-BDF7B85AFBC9}"/>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A2CA35FE-D2BA-4CC3-9EED-E7887D45310D}"/>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3B481E-4D19-4C96-8FA0-13E1F7628D5E}"/>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B6AF9892-0DDB-4D87-BC15-D133051532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56ABABA-3FD2-4F88-9DCE-0EF0C64F7B1F}"/>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B842AE-4A3D-4355-9EFF-6B332B82FEB3}"/>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92504C2D-62C6-4756-9F46-37B83463A952}"/>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C6BAF02-0DB5-4ED8-8941-383DA1B2E868}"/>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496EB11B-54C4-4B0A-B110-65116364A1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A811F9-6DA4-4B5D-9E6B-9900B6C97815}"/>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F4C20-0550-4AA3-875F-B573E8054AA4}"/>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17780E6B-0BB7-48C6-8554-D9E09809364A}"/>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FEEBF0-40D9-4D69-B955-2DEDFE800020}"/>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17C4AE1D-685D-4B12-A79C-AC87FF0957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E4B84F-9860-42AB-B7FF-8DA35A25680F}"/>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B1166F-87F2-43E5-AEC6-9A3C07EF2F45}"/>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4F923C1E-C0EB-46E9-B126-454A75F797A2}"/>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E12952-C958-481A-B1A2-2FD3DDD26638}"/>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0C71614D-315F-4363-8196-BD941DC9C76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4FCC6C-D1AA-481A-9B84-3FD0BD0FB32D}"/>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8495C-465B-4D38-A096-1C83651ADD6D}"/>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3EA62A61-6762-4897-8AE2-1BAC0A66D425}"/>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9F35E8-AE47-48E5-BEAA-72217B6F61B1}"/>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7DFC6BA1-A57A-43CC-A25C-917069698D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07E1C0-C46C-4A2B-889D-54128006C079}"/>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7E6F82-0A75-4302-8E09-24998433A41C}"/>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93EB160B-A8FE-493A-A539-1FB50DF19BF0}"/>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DCD96AB-6AEA-43D1-86D5-FCA1220AAF59}"/>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5BA19533-87F0-4B74-9336-E0AE4A256B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75898E-CF84-434B-B4DC-4891DB951F74}"/>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CD5C4-2E9C-4063-A439-41BD0602C0C0}"/>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176CC81C-360E-4508-86BC-C92119AAC869}"/>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543AD4-B994-4152-8DAB-B219C8A2359D}"/>
              </a:ext>
            </a:extLst>
          </p:cNvPr>
          <p:cNvSpPr>
            <a:spLocks noGrp="1"/>
          </p:cNvSpPr>
          <p:nvPr>
            <p:ph type="dt" sz="half" idx="10"/>
          </p:nvPr>
        </p:nvSpPr>
        <p:spPr/>
        <p:txBody>
          <a:body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325D336F-FF82-4062-BC40-B383C6CA24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1FB721-4CD7-49A9-A668-E95569A30EB8}"/>
              </a:ext>
            </a:extLst>
          </p:cNvPr>
          <p:cNvSpPr>
            <a:spLocks noGrp="1"/>
          </p:cNvSpPr>
          <p:nvPr>
            <p:ph type="sldNum" sz="quarter" idx="12"/>
          </p:nvPr>
        </p:nvSpPr>
        <p:spPr/>
        <p:txBody>
          <a:bodyPr/>
          <a:lstStyle/>
          <a:p>
            <a:fld id="{8527C425-40D0-47FC-80E6-FDCCCD9FC2F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2D58E5B-F5BF-44AA-8ED0-5F2F045D03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F4362DE-E55F-44DE-80D9-3E34C258E5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A3EF98-70E3-46F7-8D09-9972275B2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A9C2A-7EE1-4BCE-AC19-664FEA944644}" type="datetimeFigureOut">
              <a:rPr lang="fr-FR" smtClean="0"/>
              <a:t>08/02/2022</a:t>
            </a:fld>
            <a:endParaRPr lang="fr-FR"/>
          </a:p>
        </p:txBody>
      </p:sp>
      <p:sp>
        <p:nvSpPr>
          <p:cNvPr id="5" name="Espace réservé du pied de page 4">
            <a:extLst>
              <a:ext uri="{FF2B5EF4-FFF2-40B4-BE49-F238E27FC236}">
                <a16:creationId xmlns:a16="http://schemas.microsoft.com/office/drawing/2014/main" id="{0A6BCA24-F0FB-44D3-8F6D-CCD7DF71D4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1505274-AB85-4F45-BFB2-0A6975B8A8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7C425-40D0-47FC-80E6-FDCCCD9FC2F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39" name="CustomShape 1"/>
          <p:cNvSpPr/>
          <p:nvPr/>
        </p:nvSpPr>
        <p:spPr>
          <a:xfrm>
            <a:off x="360" y="176040"/>
            <a:ext cx="12188160" cy="1645200"/>
          </a:xfrm>
          <a:prstGeom prst="rect">
            <a:avLst/>
          </a:prstGeom>
          <a:solidFill>
            <a:srgbClr val="FFFFFF"/>
          </a:solidFill>
          <a:ln w="12600">
            <a:noFill/>
          </a:ln>
        </p:spPr>
        <p:style>
          <a:lnRef idx="0">
            <a:scrgbClr r="0" g="0" b="0"/>
          </a:lnRef>
          <a:fillRef idx="0">
            <a:scrgbClr r="0" g="0" b="0"/>
          </a:fillRef>
          <a:effectRef idx="0">
            <a:scrgbClr r="0" g="0" b="0"/>
          </a:effectRef>
          <a:fontRef idx="minor"/>
        </p:style>
      </p:sp>
      <p:sp>
        <p:nvSpPr>
          <p:cNvPr id="40" name="PlaceHolder 2"/>
          <p:cNvSpPr>
            <a:spLocks noGrp="1"/>
          </p:cNvSpPr>
          <p:nvPr>
            <p:ph type="title"/>
          </p:nvPr>
        </p:nvSpPr>
        <p:spPr>
          <a:xfrm>
            <a:off x="609480" y="273600"/>
            <a:ext cx="10972440" cy="1144800"/>
          </a:xfrm>
          <a:prstGeom prst="rect">
            <a:avLst/>
          </a:prstGeom>
        </p:spPr>
        <p:txBody>
          <a:bodyPr lIns="0" tIns="0" rIns="0" bIns="0" anchor="ctr"/>
          <a:lstStyle/>
          <a:p>
            <a:pPr algn="ctr"/>
            <a:r>
              <a:rPr lang="fr-FR" sz="4400">
                <a:latin typeface="Arial"/>
              </a:rPr>
              <a:t>Cliquez pour éditer le format du texte-titre</a:t>
            </a:r>
            <a:endParaRPr/>
          </a:p>
        </p:txBody>
      </p:sp>
      <p:sp>
        <p:nvSpPr>
          <p:cNvPr id="41" name="PlaceHolder 3"/>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1" name="Rectangle 94">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96">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stomShape 1"/>
          <p:cNvSpPr/>
          <p:nvPr/>
        </p:nvSpPr>
        <p:spPr>
          <a:xfrm>
            <a:off x="6673018" y="1912558"/>
            <a:ext cx="4805996" cy="4354017"/>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t">
            <a:normAutofit lnSpcReduction="10000"/>
          </a:bodyPr>
          <a:lstStyle/>
          <a:p>
            <a:pPr algn="ctr">
              <a:lnSpc>
                <a:spcPct val="90000"/>
              </a:lnSpc>
              <a:spcBef>
                <a:spcPct val="0"/>
              </a:spcBef>
              <a:spcAft>
                <a:spcPts val="600"/>
              </a:spcAft>
            </a:pPr>
            <a:endParaRPr lang="en-US" sz="3700" b="1" strike="noStrike" kern="1200" cap="all" dirty="0">
              <a:solidFill>
                <a:schemeClr val="tx2"/>
              </a:solidFill>
              <a:latin typeface="+mj-lt"/>
              <a:ea typeface="+mj-ea"/>
              <a:cs typeface="+mj-cs"/>
            </a:endParaRPr>
          </a:p>
          <a:p>
            <a:pPr algn="ctr">
              <a:lnSpc>
                <a:spcPct val="90000"/>
              </a:lnSpc>
              <a:spcBef>
                <a:spcPct val="0"/>
              </a:spcBef>
              <a:spcAft>
                <a:spcPts val="600"/>
              </a:spcAft>
            </a:pPr>
            <a:r>
              <a:rPr lang="en-US" sz="3700" b="1" strike="noStrike" kern="1200" cap="all" dirty="0">
                <a:solidFill>
                  <a:schemeClr val="tx2"/>
                </a:solidFill>
                <a:latin typeface="+mj-lt"/>
                <a:ea typeface="+mj-ea"/>
                <a:cs typeface="+mj-cs"/>
              </a:rPr>
              <a:t>BUDGET PRIMITIF 2022</a:t>
            </a:r>
            <a:endParaRPr lang="en-US" sz="3700" b="1" kern="1200" dirty="0">
              <a:solidFill>
                <a:schemeClr val="tx2"/>
              </a:solidFill>
              <a:latin typeface="+mj-lt"/>
              <a:ea typeface="+mj-ea"/>
              <a:cs typeface="+mj-cs"/>
            </a:endParaRPr>
          </a:p>
          <a:p>
            <a:pPr algn="ctr">
              <a:lnSpc>
                <a:spcPct val="90000"/>
              </a:lnSpc>
              <a:spcBef>
                <a:spcPct val="0"/>
              </a:spcBef>
              <a:spcAft>
                <a:spcPts val="600"/>
              </a:spcAft>
            </a:pPr>
            <a:r>
              <a:rPr lang="en-US" sz="3700" b="1" strike="noStrike" kern="1200" cap="all" dirty="0">
                <a:solidFill>
                  <a:schemeClr val="tx2"/>
                </a:solidFill>
                <a:latin typeface="+mj-lt"/>
                <a:ea typeface="+mj-ea"/>
                <a:cs typeface="+mj-cs"/>
              </a:rPr>
              <a:t>    PORT DE </a:t>
            </a:r>
            <a:r>
              <a:rPr lang="en-US" sz="3700" b="1" strike="noStrike" kern="1200" cap="all" dirty="0" err="1">
                <a:solidFill>
                  <a:schemeClr val="tx2"/>
                </a:solidFill>
                <a:latin typeface="+mj-lt"/>
                <a:ea typeface="+mj-ea"/>
                <a:cs typeface="+mj-cs"/>
              </a:rPr>
              <a:t>CARnON</a:t>
            </a:r>
            <a:endParaRPr lang="en-US" sz="3700" b="1" strike="noStrike" kern="1200" cap="all" dirty="0">
              <a:solidFill>
                <a:schemeClr val="tx2"/>
              </a:solidFill>
              <a:latin typeface="+mj-lt"/>
              <a:ea typeface="+mj-ea"/>
              <a:cs typeface="+mj-cs"/>
            </a:endParaRPr>
          </a:p>
          <a:p>
            <a:pPr>
              <a:lnSpc>
                <a:spcPct val="90000"/>
              </a:lnSpc>
              <a:spcBef>
                <a:spcPct val="0"/>
              </a:spcBef>
              <a:spcAft>
                <a:spcPts val="600"/>
              </a:spcAft>
            </a:pPr>
            <a:endParaRPr lang="en-US" sz="3700" b="1" cap="all" dirty="0">
              <a:solidFill>
                <a:schemeClr val="tx2"/>
              </a:solidFill>
              <a:latin typeface="+mj-lt"/>
              <a:ea typeface="+mj-ea"/>
              <a:cs typeface="+mj-cs"/>
            </a:endParaRPr>
          </a:p>
          <a:p>
            <a:pPr>
              <a:lnSpc>
                <a:spcPct val="90000"/>
              </a:lnSpc>
              <a:spcBef>
                <a:spcPct val="0"/>
              </a:spcBef>
              <a:spcAft>
                <a:spcPts val="600"/>
              </a:spcAft>
            </a:pPr>
            <a:endParaRPr lang="en-US" sz="3700" b="1" cap="all" dirty="0">
              <a:solidFill>
                <a:schemeClr val="tx2"/>
              </a:solidFill>
              <a:latin typeface="+mj-lt"/>
              <a:ea typeface="+mj-ea"/>
              <a:cs typeface="+mj-cs"/>
            </a:endParaRPr>
          </a:p>
          <a:p>
            <a:pPr>
              <a:lnSpc>
                <a:spcPct val="90000"/>
              </a:lnSpc>
              <a:spcBef>
                <a:spcPct val="0"/>
              </a:spcBef>
              <a:spcAft>
                <a:spcPts val="600"/>
              </a:spcAft>
            </a:pPr>
            <a:endParaRPr lang="en-US" sz="3700" b="1" cap="all" dirty="0">
              <a:solidFill>
                <a:schemeClr val="tx2"/>
              </a:solidFill>
              <a:latin typeface="+mj-lt"/>
              <a:ea typeface="+mj-ea"/>
              <a:cs typeface="+mj-cs"/>
            </a:endParaRPr>
          </a:p>
          <a:p>
            <a:pPr>
              <a:lnSpc>
                <a:spcPct val="90000"/>
              </a:lnSpc>
              <a:spcBef>
                <a:spcPct val="0"/>
              </a:spcBef>
              <a:spcAft>
                <a:spcPts val="600"/>
              </a:spcAft>
            </a:pPr>
            <a:endParaRPr lang="en-US" sz="3700" b="1" cap="all" dirty="0">
              <a:solidFill>
                <a:schemeClr val="tx2"/>
              </a:solidFill>
              <a:latin typeface="+mj-lt"/>
              <a:ea typeface="+mj-ea"/>
              <a:cs typeface="+mj-cs"/>
            </a:endParaRPr>
          </a:p>
          <a:p>
            <a:pPr>
              <a:lnSpc>
                <a:spcPct val="90000"/>
              </a:lnSpc>
              <a:spcBef>
                <a:spcPct val="0"/>
              </a:spcBef>
              <a:spcAft>
                <a:spcPts val="600"/>
              </a:spcAft>
            </a:pPr>
            <a:r>
              <a:rPr lang="en-US" b="1" cap="all" dirty="0">
                <a:solidFill>
                  <a:schemeClr val="tx2"/>
                </a:solidFill>
                <a:latin typeface="+mj-lt"/>
                <a:ea typeface="+mj-ea"/>
                <a:cs typeface="+mj-cs"/>
              </a:rPr>
              <a:t>Commission des finances du </a:t>
            </a:r>
            <a:r>
              <a:rPr lang="en-US" b="1" kern="1200" cap="all" dirty="0">
                <a:solidFill>
                  <a:schemeClr val="tx2"/>
                </a:solidFill>
                <a:latin typeface="+mj-lt"/>
                <a:ea typeface="+mj-ea"/>
                <a:cs typeface="+mj-cs"/>
              </a:rPr>
              <a:t>08 </a:t>
            </a:r>
            <a:r>
              <a:rPr lang="en-US" b="1" kern="1200" cap="all" dirty="0" err="1">
                <a:solidFill>
                  <a:schemeClr val="tx2"/>
                </a:solidFill>
                <a:latin typeface="+mj-lt"/>
                <a:ea typeface="+mj-ea"/>
                <a:cs typeface="+mj-cs"/>
              </a:rPr>
              <a:t>Février</a:t>
            </a:r>
            <a:r>
              <a:rPr lang="en-US" b="1" kern="1200" cap="all" dirty="0">
                <a:solidFill>
                  <a:schemeClr val="tx2"/>
                </a:solidFill>
                <a:latin typeface="+mj-lt"/>
                <a:ea typeface="+mj-ea"/>
                <a:cs typeface="+mj-cs"/>
              </a:rPr>
              <a:t> 2022</a:t>
            </a:r>
            <a:endParaRPr lang="en-US" b="1" kern="1200" dirty="0">
              <a:solidFill>
                <a:schemeClr val="tx2"/>
              </a:solidFill>
              <a:latin typeface="+mj-lt"/>
              <a:ea typeface="+mj-ea"/>
              <a:cs typeface="+mj-cs"/>
            </a:endParaRPr>
          </a:p>
        </p:txBody>
      </p:sp>
      <p:pic>
        <p:nvPicPr>
          <p:cNvPr id="83" name="Image 3"/>
          <p:cNvPicPr/>
          <p:nvPr/>
        </p:nvPicPr>
        <p:blipFill>
          <a:blip r:embed="rId2"/>
          <a:stretch/>
        </p:blipFill>
        <p:spPr>
          <a:xfrm>
            <a:off x="512460" y="1697277"/>
            <a:ext cx="3797780" cy="4377846"/>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13" name="Group 98">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14" name="Freeform: Shape 99">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00">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Freeform: Shape 101">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CustomShape 2"/>
          <p:cNvSpPr/>
          <p:nvPr/>
        </p:nvSpPr>
        <p:spPr>
          <a:xfrm>
            <a:off x="6053667" y="2279018"/>
            <a:ext cx="5314543" cy="3375920"/>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t">
            <a:normAutofit/>
          </a:bodyPr>
          <a:lstStyle/>
          <a:p>
            <a:pPr lvl="7" indent="-228600" algn="ctr">
              <a:lnSpc>
                <a:spcPct val="90000"/>
              </a:lnSpc>
              <a:spcAft>
                <a:spcPts val="600"/>
              </a:spcAft>
              <a:buFont typeface="Arial" panose="020B0604020202020204" pitchFamily="34" charset="0"/>
              <a:buChar char="•"/>
            </a:pP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7B1B36-7902-4ABD-82FB-187509111C72}"/>
              </a:ext>
            </a:extLst>
          </p:cNvPr>
          <p:cNvSpPr>
            <a:spLocks noGrp="1"/>
          </p:cNvSpPr>
          <p:nvPr>
            <p:ph type="title"/>
          </p:nvPr>
        </p:nvSpPr>
        <p:spPr>
          <a:xfrm>
            <a:off x="844611" y="460108"/>
            <a:ext cx="10972440" cy="767800"/>
          </a:xfrm>
        </p:spPr>
        <p:txBody>
          <a:bodyPr/>
          <a:lstStyle/>
          <a:p>
            <a:r>
              <a:rPr lang="fr-FR" sz="3200" dirty="0"/>
              <a:t>LES DEPENSES D’INVESTISSEMENT</a:t>
            </a:r>
          </a:p>
        </p:txBody>
      </p:sp>
      <p:graphicFrame>
        <p:nvGraphicFramePr>
          <p:cNvPr id="4" name="Tableau 3">
            <a:extLst>
              <a:ext uri="{FF2B5EF4-FFF2-40B4-BE49-F238E27FC236}">
                <a16:creationId xmlns:a16="http://schemas.microsoft.com/office/drawing/2014/main" id="{D812D9A4-00B9-4DD4-BA06-FD2A036C9BF5}"/>
              </a:ext>
            </a:extLst>
          </p:cNvPr>
          <p:cNvGraphicFramePr>
            <a:graphicFrameLocks noGrp="1"/>
          </p:cNvGraphicFramePr>
          <p:nvPr>
            <p:extLst>
              <p:ext uri="{D42A27DB-BD31-4B8C-83A1-F6EECF244321}">
                <p14:modId xmlns:p14="http://schemas.microsoft.com/office/powerpoint/2010/main" val="4018914526"/>
              </p:ext>
            </p:extLst>
          </p:nvPr>
        </p:nvGraphicFramePr>
        <p:xfrm>
          <a:off x="1031966" y="1227908"/>
          <a:ext cx="10424159" cy="4781005"/>
        </p:xfrm>
        <a:graphic>
          <a:graphicData uri="http://schemas.openxmlformats.org/drawingml/2006/table">
            <a:tbl>
              <a:tblPr firstRow="1" firstCol="1" bandRow="1"/>
              <a:tblGrid>
                <a:gridCol w="4890318">
                  <a:extLst>
                    <a:ext uri="{9D8B030D-6E8A-4147-A177-3AD203B41FA5}">
                      <a16:colId xmlns:a16="http://schemas.microsoft.com/office/drawing/2014/main" val="3398259954"/>
                    </a:ext>
                  </a:extLst>
                </a:gridCol>
                <a:gridCol w="1951292">
                  <a:extLst>
                    <a:ext uri="{9D8B030D-6E8A-4147-A177-3AD203B41FA5}">
                      <a16:colId xmlns:a16="http://schemas.microsoft.com/office/drawing/2014/main" val="4197792523"/>
                    </a:ext>
                  </a:extLst>
                </a:gridCol>
                <a:gridCol w="1951292">
                  <a:extLst>
                    <a:ext uri="{9D8B030D-6E8A-4147-A177-3AD203B41FA5}">
                      <a16:colId xmlns:a16="http://schemas.microsoft.com/office/drawing/2014/main" val="5829788"/>
                    </a:ext>
                  </a:extLst>
                </a:gridCol>
                <a:gridCol w="1631257">
                  <a:extLst>
                    <a:ext uri="{9D8B030D-6E8A-4147-A177-3AD203B41FA5}">
                      <a16:colId xmlns:a16="http://schemas.microsoft.com/office/drawing/2014/main" val="2210114165"/>
                    </a:ext>
                  </a:extLst>
                </a:gridCol>
              </a:tblGrid>
              <a:tr h="818038">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Dépenses d'investissement</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Pour mémoire budget 2021</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Propositions nouvelles 2022</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Evolution</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121891235"/>
                  </a:ext>
                </a:extLst>
              </a:tr>
              <a:tr h="582677">
                <a:tc>
                  <a:txBody>
                    <a:bodyPr/>
                    <a:lstStyle/>
                    <a:p>
                      <a:pPr algn="l">
                        <a:lnSpc>
                          <a:spcPct val="115000"/>
                        </a:lnSpc>
                        <a:spcAft>
                          <a:spcPts val="1000"/>
                        </a:spcAft>
                      </a:pPr>
                      <a:r>
                        <a:rPr lang="fr-FR" sz="1800" b="1">
                          <a:effectLst/>
                          <a:latin typeface="+mj-lt"/>
                          <a:ea typeface="Times New Roman" panose="02020603050405020304" pitchFamily="18" charset="0"/>
                          <a:cs typeface="Calibri" panose="020F0502020204030204" pitchFamily="34" charset="0"/>
                        </a:rPr>
                        <a:t>16</a:t>
                      </a:r>
                      <a:r>
                        <a:rPr lang="fr-FR" sz="1800">
                          <a:effectLst/>
                          <a:latin typeface="+mj-lt"/>
                          <a:ea typeface="Times New Roman" panose="02020603050405020304" pitchFamily="18" charset="0"/>
                          <a:cs typeface="Calibri" panose="020F0502020204030204" pitchFamily="34" charset="0"/>
                        </a:rPr>
                        <a:t> – Emprunts et dettes assimilées</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240 000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a:effectLst/>
                          <a:latin typeface="+mj-lt"/>
                          <a:ea typeface="Times New Roman" panose="02020603050405020304" pitchFamily="18" charset="0"/>
                          <a:cs typeface="Calibri" panose="020F0502020204030204" pitchFamily="34" charset="0"/>
                        </a:rPr>
                        <a:t>275 000*</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dirty="0">
                          <a:effectLst/>
                          <a:latin typeface="+mj-lt"/>
                          <a:ea typeface="Times New Roman" panose="02020603050405020304" pitchFamily="18" charset="0"/>
                          <a:cs typeface="Calibri" panose="020F0502020204030204" pitchFamily="34" charset="0"/>
                        </a:rPr>
                        <a:t>    14,58 %</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105214"/>
                  </a:ext>
                </a:extLst>
              </a:tr>
              <a:tr h="519066">
                <a:tc>
                  <a:txBody>
                    <a:bodyPr/>
                    <a:lstStyle/>
                    <a:p>
                      <a:pPr algn="l">
                        <a:lnSpc>
                          <a:spcPct val="115000"/>
                        </a:lnSpc>
                        <a:spcAft>
                          <a:spcPts val="1000"/>
                        </a:spcAft>
                      </a:pPr>
                      <a:r>
                        <a:rPr lang="fr-FR" sz="1800" b="1">
                          <a:effectLst/>
                          <a:latin typeface="+mj-lt"/>
                          <a:ea typeface="Times New Roman" panose="02020603050405020304" pitchFamily="18" charset="0"/>
                          <a:cs typeface="Calibri" panose="020F0502020204030204" pitchFamily="34" charset="0"/>
                        </a:rPr>
                        <a:t>20 </a:t>
                      </a:r>
                      <a:r>
                        <a:rPr lang="fr-FR" sz="1800">
                          <a:effectLst/>
                          <a:latin typeface="+mj-lt"/>
                          <a:ea typeface="Times New Roman" panose="02020603050405020304" pitchFamily="18" charset="0"/>
                          <a:cs typeface="Calibri" panose="020F0502020204030204" pitchFamily="34" charset="0"/>
                        </a:rPr>
                        <a:t>– Immobilisations incorporelles</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15 500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10 000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a:t>
                      </a:r>
                      <a:r>
                        <a:rPr lang="fr-FR" sz="1800" dirty="0">
                          <a:effectLst/>
                          <a:latin typeface="+mj-lt"/>
                          <a:ea typeface="Times New Roman" panose="02020603050405020304" pitchFamily="18" charset="0"/>
                          <a:cs typeface="Calibri" panose="020F0502020204030204" pitchFamily="34" charset="0"/>
                        </a:rPr>
                        <a:t> 35,48 %</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287417"/>
                  </a:ext>
                </a:extLst>
              </a:tr>
              <a:tr h="550871">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21 </a:t>
                      </a:r>
                      <a:r>
                        <a:rPr lang="fr-FR" sz="1800" dirty="0">
                          <a:effectLst/>
                          <a:latin typeface="+mj-lt"/>
                          <a:ea typeface="Times New Roman" panose="02020603050405020304" pitchFamily="18" charset="0"/>
                          <a:cs typeface="Calibri" panose="020F0502020204030204" pitchFamily="34" charset="0"/>
                        </a:rPr>
                        <a:t>– Immobilisations corporelles</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303 000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538 133</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   </a:t>
                      </a:r>
                      <a:r>
                        <a:rPr lang="fr-FR" sz="1800" dirty="0">
                          <a:effectLst/>
                          <a:latin typeface="+mj-lt"/>
                          <a:ea typeface="Times New Roman" panose="02020603050405020304" pitchFamily="18" charset="0"/>
                          <a:cs typeface="Calibri" panose="020F0502020204030204" pitchFamily="34" charset="0"/>
                        </a:rPr>
                        <a:t>  77,60%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0073973"/>
                  </a:ext>
                </a:extLst>
              </a:tr>
              <a:tr h="870199">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23</a:t>
                      </a:r>
                      <a:r>
                        <a:rPr lang="fr-FR" sz="1800" dirty="0">
                          <a:effectLst/>
                          <a:latin typeface="+mj-lt"/>
                          <a:ea typeface="Times New Roman" panose="02020603050405020304" pitchFamily="18" charset="0"/>
                          <a:cs typeface="Calibri" panose="020F0502020204030204" pitchFamily="34" charset="0"/>
                        </a:rPr>
                        <a:t> – Immobilisations en cours (opérations de travaux)</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1 660 000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a:effectLst/>
                          <a:latin typeface="+mj-lt"/>
                          <a:ea typeface="Times New Roman" panose="02020603050405020304" pitchFamily="18" charset="0"/>
                          <a:cs typeface="Calibri" panose="020F0502020204030204" pitchFamily="34" charset="0"/>
                        </a:rPr>
                        <a:t>3 092 200</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dirty="0">
                          <a:effectLst/>
                          <a:latin typeface="+mj-lt"/>
                          <a:ea typeface="Times New Roman" panose="02020603050405020304" pitchFamily="18" charset="0"/>
                          <a:cs typeface="Calibri" panose="020F0502020204030204" pitchFamily="34" charset="0"/>
                        </a:rPr>
                        <a:t>   137,86 %</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9448797"/>
                  </a:ext>
                </a:extLst>
              </a:tr>
              <a:tr h="720077">
                <a:tc>
                  <a:txBody>
                    <a:bodyPr/>
                    <a:lstStyle/>
                    <a:p>
                      <a:pPr algn="l">
                        <a:lnSpc>
                          <a:spcPct val="115000"/>
                        </a:lnSpc>
                        <a:spcAft>
                          <a:spcPts val="1000"/>
                        </a:spcAft>
                      </a:pPr>
                      <a:r>
                        <a:rPr lang="fr-FR" sz="1800" b="1">
                          <a:effectLst/>
                          <a:latin typeface="+mj-lt"/>
                          <a:ea typeface="Times New Roman" panose="02020603050405020304" pitchFamily="18" charset="0"/>
                          <a:cs typeface="Calibri" panose="020F0502020204030204" pitchFamily="34" charset="0"/>
                        </a:rPr>
                        <a:t>040</a:t>
                      </a:r>
                      <a:r>
                        <a:rPr lang="fr-FR" sz="1800">
                          <a:effectLst/>
                          <a:latin typeface="+mj-lt"/>
                          <a:ea typeface="Times New Roman" panose="02020603050405020304" pitchFamily="18" charset="0"/>
                          <a:cs typeface="Calibri" panose="020F0502020204030204" pitchFamily="34" charset="0"/>
                        </a:rPr>
                        <a:t> - Opérations d'ordres de transfert entre section</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mj-lt"/>
                          <a:ea typeface="Times New Roman" panose="02020603050405020304" pitchFamily="18" charset="0"/>
                          <a:cs typeface="Calibri" panose="020F0502020204030204" pitchFamily="34" charset="0"/>
                        </a:rPr>
                        <a:t>76 850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a:effectLst/>
                          <a:latin typeface="+mj-lt"/>
                          <a:ea typeface="Times New Roman" panose="02020603050405020304" pitchFamily="18" charset="0"/>
                          <a:cs typeface="Calibri" panose="020F0502020204030204" pitchFamily="34" charset="0"/>
                        </a:rPr>
                        <a:t>76 047</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a:t>
                      </a:r>
                      <a:r>
                        <a:rPr lang="fr-FR" sz="1800" dirty="0">
                          <a:effectLst/>
                          <a:latin typeface="+mj-lt"/>
                          <a:ea typeface="Times New Roman" panose="02020603050405020304" pitchFamily="18" charset="0"/>
                          <a:cs typeface="Calibri" panose="020F0502020204030204" pitchFamily="34" charset="0"/>
                        </a:rPr>
                        <a:t>1,04 %</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502080"/>
                  </a:ext>
                </a:extLst>
              </a:tr>
              <a:tr h="720077">
                <a:tc>
                  <a:txBody>
                    <a:bodyPr/>
                    <a:lstStyle/>
                    <a:p>
                      <a:pPr algn="l">
                        <a:lnSpc>
                          <a:spcPct val="115000"/>
                        </a:lnSpc>
                        <a:spcAft>
                          <a:spcPts val="1000"/>
                        </a:spcAft>
                      </a:pPr>
                      <a:r>
                        <a:rPr lang="fr-FR" sz="1800" b="1">
                          <a:solidFill>
                            <a:srgbClr val="000000"/>
                          </a:solidFill>
                          <a:effectLst/>
                          <a:latin typeface="+mj-lt"/>
                          <a:ea typeface="Times New Roman" panose="02020603050405020304" pitchFamily="18" charset="0"/>
                          <a:cs typeface="Calibri" panose="020F0502020204030204" pitchFamily="34" charset="0"/>
                        </a:rPr>
                        <a:t>TOTAL DES DEPENSES INSCRITES AU BUDGET</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800" b="1" dirty="0">
                          <a:solidFill>
                            <a:srgbClr val="000000"/>
                          </a:solidFill>
                          <a:effectLst/>
                          <a:latin typeface="+mj-lt"/>
                          <a:ea typeface="Times New Roman" panose="02020603050405020304" pitchFamily="18" charset="0"/>
                          <a:cs typeface="Calibri" panose="020F0502020204030204" pitchFamily="34" charset="0"/>
                        </a:rPr>
                        <a:t>2 295 350</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800" b="1">
                          <a:solidFill>
                            <a:srgbClr val="000000"/>
                          </a:solidFill>
                          <a:effectLst/>
                          <a:latin typeface="+mj-lt"/>
                          <a:ea typeface="Times New Roman" panose="02020603050405020304" pitchFamily="18" charset="0"/>
                          <a:cs typeface="Calibri" panose="020F0502020204030204" pitchFamily="34" charset="0"/>
                        </a:rPr>
                        <a:t>3 991 380</a:t>
                      </a:r>
                      <a:endParaRPr lang="fr-FR" sz="18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mj-lt"/>
                          <a:ea typeface="Times New Roman" panose="02020603050405020304" pitchFamily="18" charset="0"/>
                          <a:cs typeface="Calibri" panose="020F0502020204030204" pitchFamily="34" charset="0"/>
                        </a:rPr>
                        <a:t> </a:t>
                      </a:r>
                      <a:r>
                        <a:rPr lang="fr-FR" sz="18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mj-lt"/>
                          <a:ea typeface="Times New Roman" panose="02020603050405020304" pitchFamily="18" charset="0"/>
                          <a:cs typeface="Calibri" panose="020F0502020204030204" pitchFamily="34" charset="0"/>
                        </a:rPr>
                        <a:t>     73,89 %</a:t>
                      </a:r>
                      <a:endParaRPr lang="fr-FR" sz="18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32998287"/>
                  </a:ext>
                </a:extLst>
              </a:tr>
            </a:tbl>
          </a:graphicData>
        </a:graphic>
      </p:graphicFrame>
    </p:spTree>
    <p:extLst>
      <p:ext uri="{BB962C8B-B14F-4D97-AF65-F5344CB8AC3E}">
        <p14:creationId xmlns:p14="http://schemas.microsoft.com/office/powerpoint/2010/main" val="1188005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333502" y="210445"/>
            <a:ext cx="8596668" cy="594177"/>
          </a:xfrm>
        </p:spPr>
        <p:txBody>
          <a:bodyPr>
            <a:normAutofit fontScale="90000"/>
          </a:bodyPr>
          <a:lstStyle/>
          <a:p>
            <a:r>
              <a:rPr lang="fr-FR" dirty="0"/>
              <a:t>La section d’investissement</a:t>
            </a:r>
          </a:p>
        </p:txBody>
      </p:sp>
      <p:sp>
        <p:nvSpPr>
          <p:cNvPr id="42" name="Espace réservé du contenu 2"/>
          <p:cNvSpPr>
            <a:spLocks noGrp="1"/>
          </p:cNvSpPr>
          <p:nvPr>
            <p:ph idx="1"/>
          </p:nvPr>
        </p:nvSpPr>
        <p:spPr>
          <a:xfrm>
            <a:off x="581891" y="914400"/>
            <a:ext cx="10908145" cy="5436066"/>
          </a:xfrm>
        </p:spPr>
        <p:txBody>
          <a:bodyPr>
            <a:normAutofit fontScale="62500" lnSpcReduction="20000"/>
          </a:bodyPr>
          <a:lstStyle/>
          <a:p>
            <a:pPr>
              <a:lnSpc>
                <a:spcPct val="90000"/>
              </a:lnSpc>
            </a:pPr>
            <a:endParaRPr lang="fr-FR" sz="2300" dirty="0"/>
          </a:p>
          <a:p>
            <a:pPr>
              <a:lnSpc>
                <a:spcPct val="120000"/>
              </a:lnSpc>
            </a:pPr>
            <a:r>
              <a:rPr lang="fr-FR" sz="2300" dirty="0"/>
              <a:t>En 2022 les recettes d’investissement s’établissent à 3 991 380 € HT proposant donc une augmentation de 73.89 % par rapport à 2021.</a:t>
            </a:r>
          </a:p>
          <a:p>
            <a:pPr>
              <a:lnSpc>
                <a:spcPct val="120000"/>
              </a:lnSpc>
            </a:pPr>
            <a:endParaRPr lang="fr-FR" sz="2300" dirty="0"/>
          </a:p>
          <a:p>
            <a:pPr lvl="1">
              <a:lnSpc>
                <a:spcPct val="120000"/>
              </a:lnSpc>
            </a:pPr>
            <a:r>
              <a:rPr lang="fr-FR" sz="2300" dirty="0"/>
              <a:t>399 246 € HT d’excédent cumulé</a:t>
            </a:r>
          </a:p>
          <a:p>
            <a:pPr lvl="1">
              <a:lnSpc>
                <a:spcPct val="120000"/>
              </a:lnSpc>
            </a:pPr>
            <a:r>
              <a:rPr lang="fr-FR" sz="2300" dirty="0"/>
              <a:t>648 852 € HT de subventions attendues</a:t>
            </a:r>
          </a:p>
          <a:p>
            <a:pPr lvl="1">
              <a:lnSpc>
                <a:spcPct val="120000"/>
              </a:lnSpc>
            </a:pPr>
            <a:r>
              <a:rPr lang="fr-FR" sz="2300" dirty="0"/>
              <a:t>2 323 912 € HT d’emprunt pour financer les opérations de travaux de 2022</a:t>
            </a:r>
          </a:p>
          <a:p>
            <a:pPr lvl="1">
              <a:lnSpc>
                <a:spcPct val="120000"/>
              </a:lnSpc>
            </a:pPr>
            <a:r>
              <a:rPr lang="fr-FR" sz="2300" dirty="0"/>
              <a:t>168 970 € HT virement de la section de fonctionnement </a:t>
            </a:r>
          </a:p>
          <a:p>
            <a:pPr lvl="1">
              <a:lnSpc>
                <a:spcPct val="120000"/>
              </a:lnSpc>
            </a:pPr>
            <a:r>
              <a:rPr lang="fr-FR" sz="2300" dirty="0"/>
              <a:t>450 400 € Opérations d’ordre de transfert en sections : </a:t>
            </a:r>
          </a:p>
          <a:p>
            <a:pPr lvl="1">
              <a:lnSpc>
                <a:spcPct val="120000"/>
              </a:lnSpc>
            </a:pPr>
            <a:endParaRPr lang="fr-FR" sz="2300" dirty="0"/>
          </a:p>
          <a:p>
            <a:pPr>
              <a:lnSpc>
                <a:spcPct val="120000"/>
              </a:lnSpc>
            </a:pPr>
            <a:r>
              <a:rPr lang="fr-FR" sz="2300" dirty="0"/>
              <a:t>Le PPI du budget du Port de Carnon s’élève à 5 692 119 € lissé sur 2020 à 2025, dont 3 092 200 € fléchés sur l’exercice 2022. </a:t>
            </a:r>
          </a:p>
          <a:p>
            <a:pPr>
              <a:lnSpc>
                <a:spcPct val="120000"/>
              </a:lnSpc>
            </a:pPr>
            <a:r>
              <a:rPr lang="fr-FR" sz="2300" dirty="0"/>
              <a:t>Sur la période 2020-2025 les grands projets sont :</a:t>
            </a:r>
          </a:p>
          <a:p>
            <a:pPr>
              <a:lnSpc>
                <a:spcPct val="120000"/>
              </a:lnSpc>
            </a:pPr>
            <a:endParaRPr lang="fr-FR" sz="2300" dirty="0"/>
          </a:p>
          <a:p>
            <a:pPr>
              <a:lnSpc>
                <a:spcPct val="120000"/>
              </a:lnSpc>
            </a:pPr>
            <a:r>
              <a:rPr lang="fr-FR" sz="2300" dirty="0"/>
              <a:t> </a:t>
            </a:r>
            <a:r>
              <a:rPr lang="fr-FR" sz="2300" dirty="0">
                <a:solidFill>
                  <a:schemeClr val="accent5">
                    <a:lumMod val="75000"/>
                  </a:schemeClr>
                </a:solidFill>
              </a:rPr>
              <a:t>La reconstruction de la capitainerie et ses abords permettant leur mise en accessibilité pour un montant de 2,1 M € HT. </a:t>
            </a:r>
          </a:p>
          <a:p>
            <a:pPr>
              <a:lnSpc>
                <a:spcPct val="120000"/>
              </a:lnSpc>
            </a:pPr>
            <a:r>
              <a:rPr lang="fr-FR" sz="2300" dirty="0"/>
              <a:t> </a:t>
            </a:r>
            <a:r>
              <a:rPr lang="fr-FR" sz="2300" dirty="0">
                <a:solidFill>
                  <a:schemeClr val="accent2">
                    <a:lumMod val="75000"/>
                  </a:schemeClr>
                </a:solidFill>
              </a:rPr>
              <a:t>La réfection des quais  de la capitainerie 600 000 € HT. </a:t>
            </a:r>
          </a:p>
          <a:p>
            <a:pPr>
              <a:lnSpc>
                <a:spcPct val="120000"/>
              </a:lnSpc>
            </a:pPr>
            <a:r>
              <a:rPr lang="fr-FR" sz="2300" dirty="0">
                <a:solidFill>
                  <a:srgbClr val="FF0000"/>
                </a:solidFill>
              </a:rPr>
              <a:t>La mise en conformité de station d’avitaillement pour un montant de 352 090 € HT.</a:t>
            </a:r>
          </a:p>
          <a:p>
            <a:pPr>
              <a:lnSpc>
                <a:spcPct val="120000"/>
              </a:lnSpc>
            </a:pPr>
            <a:r>
              <a:rPr lang="fr-FR" sz="2300" dirty="0"/>
              <a:t>La modernisation de la zone EST pour un montant total estimé de </a:t>
            </a:r>
            <a:br>
              <a:rPr lang="fr-FR" sz="2300" dirty="0"/>
            </a:br>
            <a:r>
              <a:rPr lang="fr-FR" sz="2300" dirty="0"/>
              <a:t>1 290 198 € HT. </a:t>
            </a:r>
          </a:p>
          <a:p>
            <a:pPr>
              <a:lnSpc>
                <a:spcPct val="90000"/>
              </a:lnSpc>
            </a:pPr>
            <a:endParaRPr lang="fr-FR" dirty="0"/>
          </a:p>
        </p:txBody>
      </p:sp>
    </p:spTree>
    <p:extLst>
      <p:ext uri="{BB962C8B-B14F-4D97-AF65-F5344CB8AC3E}">
        <p14:creationId xmlns:p14="http://schemas.microsoft.com/office/powerpoint/2010/main" val="1540643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CustomShape 1"/>
          <p:cNvSpPr/>
          <p:nvPr/>
        </p:nvSpPr>
        <p:spPr>
          <a:xfrm>
            <a:off x="1202760" y="284040"/>
            <a:ext cx="10014840" cy="9074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lvl="2" algn="ctr">
              <a:lnSpc>
                <a:spcPct val="85000"/>
              </a:lnSpc>
            </a:pPr>
            <a:r>
              <a:rPr lang="fr-FR" sz="3200" strike="noStrike" cap="all" dirty="0">
                <a:latin typeface="+mj-lt"/>
              </a:rPr>
              <a:t>LES AUTORISATIONS DE PROGRAMME ET  </a:t>
            </a:r>
            <a:r>
              <a:rPr lang="fr-FR" sz="3200" strike="noStrike" cap="all" dirty="0" err="1">
                <a:latin typeface="+mj-lt"/>
              </a:rPr>
              <a:t>CREDITs</a:t>
            </a:r>
            <a:r>
              <a:rPr lang="fr-FR" sz="3200" strike="noStrike" cap="all" dirty="0">
                <a:latin typeface="+mj-lt"/>
              </a:rPr>
              <a:t> DE PAIEMENT</a:t>
            </a:r>
            <a:endParaRPr sz="3200" dirty="0">
              <a:latin typeface="+mj-lt"/>
            </a:endParaRPr>
          </a:p>
        </p:txBody>
      </p:sp>
      <p:sp>
        <p:nvSpPr>
          <p:cNvPr id="121" name="CustomShape 2"/>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C552B221-C213-4283-BE1B-EAF8462A3734}" type="slidenum">
              <a:rPr lang="fr-FR" sz="1200" strike="noStrike">
                <a:solidFill>
                  <a:srgbClr val="2C2C2C"/>
                </a:solidFill>
                <a:latin typeface="Corbel"/>
              </a:rPr>
              <a:t>12</a:t>
            </a:fld>
            <a:endParaRPr/>
          </a:p>
        </p:txBody>
      </p:sp>
      <p:sp>
        <p:nvSpPr>
          <p:cNvPr id="122" name="CustomShape 3"/>
          <p:cNvSpPr/>
          <p:nvPr/>
        </p:nvSpPr>
        <p:spPr>
          <a:xfrm>
            <a:off x="5596560" y="6422760"/>
            <a:ext cx="5043600" cy="364320"/>
          </a:xfrm>
          <a:prstGeom prst="rect">
            <a:avLst/>
          </a:prstGeom>
          <a:noFill/>
          <a:ln>
            <a:noFill/>
          </a:ln>
        </p:spPr>
        <p:style>
          <a:lnRef idx="0">
            <a:scrgbClr r="0" g="0" b="0"/>
          </a:lnRef>
          <a:fillRef idx="0">
            <a:scrgbClr r="0" g="0" b="0"/>
          </a:fillRef>
          <a:effectRef idx="0">
            <a:scrgbClr r="0" g="0" b="0"/>
          </a:effectRef>
          <a:fontRef idx="minor"/>
        </p:style>
      </p:sp>
      <p:sp>
        <p:nvSpPr>
          <p:cNvPr id="8" name="ZoneTexte 7">
            <a:extLst>
              <a:ext uri="{FF2B5EF4-FFF2-40B4-BE49-F238E27FC236}">
                <a16:creationId xmlns:a16="http://schemas.microsoft.com/office/drawing/2014/main" id="{327D162A-0A01-4BE2-9834-338C5CB696B9}"/>
              </a:ext>
            </a:extLst>
          </p:cNvPr>
          <p:cNvSpPr txBox="1"/>
          <p:nvPr/>
        </p:nvSpPr>
        <p:spPr>
          <a:xfrm>
            <a:off x="1238940" y="4196648"/>
            <a:ext cx="9978660" cy="1105431"/>
          </a:xfrm>
          <a:prstGeom prst="rect">
            <a:avLst/>
          </a:prstGeom>
          <a:noFill/>
        </p:spPr>
        <p:txBody>
          <a:bodyPr wrap="square">
            <a:spAutoFit/>
          </a:bodyPr>
          <a:lstStyle/>
          <a:p>
            <a:pPr>
              <a:lnSpc>
                <a:spcPct val="125000"/>
              </a:lnSpc>
              <a:spcAft>
                <a:spcPts val="8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A noter que le 2</a:t>
            </a:r>
            <a:r>
              <a:rPr lang="fr-FR" sz="1800" baseline="30000" dirty="0">
                <a:effectLst/>
                <a:latin typeface="Calibri" panose="020F0502020204030204" pitchFamily="34" charset="0"/>
                <a:ea typeface="Times New Roman" panose="02020603050405020304" pitchFamily="18" charset="0"/>
                <a:cs typeface="Calibri" panose="020F0502020204030204" pitchFamily="34" charset="0"/>
              </a:rPr>
              <a:t>ème</a:t>
            </a:r>
            <a:r>
              <a:rPr lang="fr-FR" sz="1800" dirty="0">
                <a:effectLst/>
                <a:latin typeface="Calibri" panose="020F0502020204030204" pitchFamily="34" charset="0"/>
                <a:ea typeface="Times New Roman" panose="02020603050405020304" pitchFamily="18" charset="0"/>
                <a:cs typeface="Calibri" panose="020F0502020204030204" pitchFamily="34" charset="0"/>
              </a:rPr>
              <a:t> bâtiment fait l’objet d’une candidature d’un prospect privé</a:t>
            </a:r>
            <a:r>
              <a:rPr lang="fr-FR"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Dans le cas où le projet serait validé, la reconstruction ne serait plus à la charge du Port et le crédit de paiement 2023 revu à la baisse.</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a16="http://schemas.microsoft.com/office/drawing/2014/main" id="{60CBB1B6-0E75-47DC-852E-E088D8C56B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02760" y="1489689"/>
            <a:ext cx="9577093" cy="2486693"/>
          </a:xfrm>
          <a:prstGeom prst="rect">
            <a:avLst/>
          </a:prstGeom>
          <a:noFill/>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 name="CustomShape 2"/>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21B5EA81-F0E4-41DD-AFC3-ADAC8415D4A9}" type="slidenum">
              <a:rPr lang="fr-FR" sz="1200" strike="noStrike">
                <a:solidFill>
                  <a:srgbClr val="2C2C2C"/>
                </a:solidFill>
                <a:latin typeface="Corbel"/>
              </a:rPr>
              <a:t>13</a:t>
            </a:fld>
            <a:endParaRPr/>
          </a:p>
        </p:txBody>
      </p:sp>
      <p:sp>
        <p:nvSpPr>
          <p:cNvPr id="126" name="CustomShape 3"/>
          <p:cNvSpPr/>
          <p:nvPr/>
        </p:nvSpPr>
        <p:spPr>
          <a:xfrm>
            <a:off x="5596560" y="6422760"/>
            <a:ext cx="5043600" cy="364320"/>
          </a:xfrm>
          <a:prstGeom prst="rect">
            <a:avLst/>
          </a:prstGeom>
          <a:noFill/>
          <a:ln>
            <a:noFill/>
          </a:ln>
        </p:spPr>
        <p:style>
          <a:lnRef idx="0">
            <a:scrgbClr r="0" g="0" b="0"/>
          </a:lnRef>
          <a:fillRef idx="0">
            <a:scrgbClr r="0" g="0" b="0"/>
          </a:fillRef>
          <a:effectRef idx="0">
            <a:scrgbClr r="0" g="0" b="0"/>
          </a:effectRef>
          <a:fontRef idx="minor"/>
        </p:style>
      </p:sp>
      <p:sp>
        <p:nvSpPr>
          <p:cNvPr id="8" name="ZoneTexte 7">
            <a:extLst>
              <a:ext uri="{FF2B5EF4-FFF2-40B4-BE49-F238E27FC236}">
                <a16:creationId xmlns:a16="http://schemas.microsoft.com/office/drawing/2014/main" id="{5AA60C37-B1CC-475E-A206-0B9CA3D8A10A}"/>
              </a:ext>
            </a:extLst>
          </p:cNvPr>
          <p:cNvSpPr txBox="1"/>
          <p:nvPr/>
        </p:nvSpPr>
        <p:spPr>
          <a:xfrm>
            <a:off x="914400" y="3631475"/>
            <a:ext cx="6093822" cy="392159"/>
          </a:xfrm>
          <a:prstGeom prst="rect">
            <a:avLst/>
          </a:prstGeom>
          <a:noFill/>
        </p:spPr>
        <p:txBody>
          <a:bodyPr wrap="square">
            <a:spAutoFit/>
          </a:bodyPr>
          <a:lstStyle/>
          <a:p>
            <a:pPr>
              <a:lnSpc>
                <a:spcPct val="115000"/>
              </a:lnSpc>
              <a:spcBef>
                <a:spcPts val="1500"/>
              </a:spcBef>
              <a:spcAft>
                <a:spcPts val="1500"/>
              </a:spcAft>
            </a:pPr>
            <a:r>
              <a:rPr lang="fr-FR" sz="1800" dirty="0">
                <a:solidFill>
                  <a:srgbClr val="161616"/>
                </a:solidFill>
                <a:effectLst/>
                <a:latin typeface="Calibri" panose="020F0502020204030204" pitchFamily="34" charset="0"/>
                <a:ea typeface="Times New Roman" panose="02020603050405020304" pitchFamily="18" charset="0"/>
                <a:cs typeface="Calibri" panose="020F0502020204030204" pitchFamily="34" charset="0"/>
              </a:rPr>
              <a:t>Livraison de la nouvelle capitainerie prévue pour fin 2022.</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a16="http://schemas.microsoft.com/office/drawing/2014/main" id="{3C21CD1A-1090-4269-80DA-8EDDAB157F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0569" y="796953"/>
            <a:ext cx="9873842" cy="2499919"/>
          </a:xfrm>
          <a:prstGeom prst="rect">
            <a:avLst/>
          </a:prstGeom>
          <a:noFill/>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 name="Rectangle 132">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7" name="Group 136">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138" name="Freeform: Shape 137">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139">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144" name="Freeform: Shape 143">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Freeform: Shape 145">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8" name="CustomShape 1"/>
          <p:cNvSpPr/>
          <p:nvPr/>
        </p:nvSpPr>
        <p:spPr>
          <a:xfrm>
            <a:off x="804672" y="1055098"/>
            <a:ext cx="10140419" cy="474780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algn="ctr">
              <a:lnSpc>
                <a:spcPct val="90000"/>
              </a:lnSpc>
              <a:spcBef>
                <a:spcPct val="0"/>
              </a:spcBef>
              <a:spcAft>
                <a:spcPts val="600"/>
              </a:spcAft>
            </a:pPr>
            <a:r>
              <a:rPr lang="en-US" sz="4000" strike="noStrike" kern="1200" cap="all" dirty="0">
                <a:solidFill>
                  <a:schemeClr val="tx2"/>
                </a:solidFill>
                <a:latin typeface="+mj-lt"/>
                <a:ea typeface="+mj-ea"/>
                <a:cs typeface="+mj-cs"/>
              </a:rPr>
              <a:t> </a:t>
            </a:r>
            <a:r>
              <a:rPr lang="en-US" sz="4000" b="1" strike="noStrike" kern="1200" cap="all" dirty="0">
                <a:solidFill>
                  <a:schemeClr val="tx2"/>
                </a:solidFill>
                <a:latin typeface="+mj-lt"/>
                <a:ea typeface="+mj-ea"/>
                <a:cs typeface="+mj-cs"/>
              </a:rPr>
              <a:t>le plan </a:t>
            </a:r>
            <a:r>
              <a:rPr lang="en-US" sz="4000" b="1" strike="noStrike" kern="1200" cap="all" dirty="0" err="1">
                <a:solidFill>
                  <a:schemeClr val="tx2"/>
                </a:solidFill>
                <a:latin typeface="+mj-lt"/>
                <a:ea typeface="+mj-ea"/>
                <a:cs typeface="+mj-cs"/>
              </a:rPr>
              <a:t>pluriannuel</a:t>
            </a:r>
            <a:r>
              <a:rPr lang="en-US" sz="4000" b="1" strike="noStrike" kern="1200" cap="all" dirty="0">
                <a:solidFill>
                  <a:schemeClr val="tx2"/>
                </a:solidFill>
                <a:latin typeface="+mj-lt"/>
                <a:ea typeface="+mj-ea"/>
                <a:cs typeface="+mj-cs"/>
              </a:rPr>
              <a:t> </a:t>
            </a:r>
            <a:r>
              <a:rPr lang="en-US" sz="4000" b="1" strike="noStrike" kern="1200" cap="all" dirty="0" err="1">
                <a:solidFill>
                  <a:schemeClr val="tx2"/>
                </a:solidFill>
                <a:latin typeface="+mj-lt"/>
                <a:ea typeface="+mj-ea"/>
                <a:cs typeface="+mj-cs"/>
              </a:rPr>
              <a:t>d’investissement</a:t>
            </a:r>
            <a:endParaRPr lang="en-US" sz="4000" b="1" strike="noStrike" kern="1200" cap="all" dirty="0">
              <a:solidFill>
                <a:schemeClr val="tx2"/>
              </a:solidFill>
              <a:latin typeface="+mj-lt"/>
              <a:ea typeface="+mj-ea"/>
              <a:cs typeface="+mj-cs"/>
            </a:endParaRPr>
          </a:p>
          <a:p>
            <a:pPr algn="ctr">
              <a:lnSpc>
                <a:spcPct val="90000"/>
              </a:lnSpc>
              <a:spcBef>
                <a:spcPct val="0"/>
              </a:spcBef>
              <a:spcAft>
                <a:spcPts val="600"/>
              </a:spcAft>
            </a:pPr>
            <a:r>
              <a:rPr lang="en-US" sz="4000" b="1" kern="1200" cap="all" dirty="0">
                <a:solidFill>
                  <a:schemeClr val="tx2"/>
                </a:solidFill>
                <a:latin typeface="+mj-lt"/>
                <a:ea typeface="+mj-ea"/>
                <a:cs typeface="+mj-cs"/>
              </a:rPr>
              <a:t>2020-2025</a:t>
            </a:r>
            <a:endParaRPr lang="en-US" sz="4000" b="1" kern="1200" dirty="0">
              <a:solidFill>
                <a:schemeClr val="tx2"/>
              </a:solidFill>
              <a:latin typeface="+mj-lt"/>
              <a:ea typeface="+mj-ea"/>
              <a:cs typeface="+mj-cs"/>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30" name="CustomShape 1"/>
          <p:cNvSpPr/>
          <p:nvPr/>
        </p:nvSpPr>
        <p:spPr>
          <a:xfrm>
            <a:off x="531000" y="284040"/>
            <a:ext cx="11375280" cy="595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fr-FR" sz="4000" strike="noStrike" cap="all" dirty="0">
                <a:solidFill>
                  <a:srgbClr val="C00000"/>
                </a:solidFill>
                <a:latin typeface="Corbel"/>
              </a:rPr>
              <a:t>                 </a:t>
            </a:r>
            <a:r>
              <a:rPr lang="fr-FR" sz="3200" strike="noStrike" cap="all" dirty="0">
                <a:latin typeface="Corbel"/>
              </a:rPr>
              <a:t>LE PLAN PLURIANNUEL D’INVESTISSEMENT</a:t>
            </a:r>
            <a:endParaRPr sz="3200" dirty="0"/>
          </a:p>
        </p:txBody>
      </p:sp>
      <p:sp>
        <p:nvSpPr>
          <p:cNvPr id="131" name="CustomShape 2"/>
          <p:cNvSpPr/>
          <p:nvPr/>
        </p:nvSpPr>
        <p:spPr>
          <a:xfrm>
            <a:off x="738909" y="5292435"/>
            <a:ext cx="10716480" cy="12134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r>
              <a:rPr lang="fr-FR" strike="noStrike" dirty="0">
                <a:solidFill>
                  <a:srgbClr val="2C2C2C"/>
                </a:solidFill>
                <a:latin typeface="+mj-lt"/>
                <a:ea typeface="DejaVu Sans"/>
              </a:rPr>
              <a:t>A noter, que suite aux derniers travaux menés en collaboration avec le cabinet fiscal, il convient de souscrire un emprunt à hauteur de</a:t>
            </a:r>
            <a:r>
              <a:rPr lang="fr-FR" dirty="0">
                <a:latin typeface="+mj-lt"/>
              </a:rPr>
              <a:t> </a:t>
            </a:r>
            <a:r>
              <a:rPr lang="fr-FR" strike="noStrike" dirty="0">
                <a:solidFill>
                  <a:srgbClr val="2C2C2C"/>
                </a:solidFill>
                <a:latin typeface="+mj-lt"/>
                <a:ea typeface="DejaVu Sans"/>
              </a:rPr>
              <a:t>3 700 000 € pour financer l’ensemble du PPI dont 2 323 912 € dès 2022 afin de financer une partie des travaux d’investissement. Cet emprunt permettra également de maintenir une trésorerie saine.</a:t>
            </a:r>
            <a:r>
              <a:rPr lang="fr-FR" strike="noStrike" dirty="0">
                <a:solidFill>
                  <a:srgbClr val="FFFFFF"/>
                </a:solidFill>
                <a:latin typeface="+mj-lt"/>
                <a:ea typeface="DejaVu Sans"/>
              </a:rPr>
              <a:t>.; </a:t>
            </a:r>
            <a:endParaRPr dirty="0">
              <a:latin typeface="+mj-lt"/>
            </a:endParaRPr>
          </a:p>
        </p:txBody>
      </p:sp>
      <p:sp>
        <p:nvSpPr>
          <p:cNvPr id="132" name="CustomShape 3"/>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4427B941-2791-4F92-B370-3CDC714DAEAC}" type="slidenum">
              <a:rPr lang="fr-FR" sz="1200" strike="noStrike">
                <a:solidFill>
                  <a:srgbClr val="2C2C2C"/>
                </a:solidFill>
                <a:latin typeface="Corbel"/>
              </a:rPr>
              <a:t>15</a:t>
            </a:fld>
            <a:endParaRPr/>
          </a:p>
        </p:txBody>
      </p:sp>
      <p:pic>
        <p:nvPicPr>
          <p:cNvPr id="7" name="Image 6">
            <a:extLst>
              <a:ext uri="{FF2B5EF4-FFF2-40B4-BE49-F238E27FC236}">
                <a16:creationId xmlns:a16="http://schemas.microsoft.com/office/drawing/2014/main" id="{239C0436-9E0C-49F8-B58A-58C2B92712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909" y="879119"/>
            <a:ext cx="10270836" cy="4330187"/>
          </a:xfrm>
          <a:prstGeom prst="rect">
            <a:avLst/>
          </a:prstGeom>
          <a:noFill/>
          <a:ln>
            <a:noFill/>
          </a:ln>
        </p:spPr>
      </p:pic>
    </p:spTree>
  </p:cSld>
  <p:clrMapOvr>
    <a:masterClrMapping/>
  </p:clrMapOvr>
  <p:transition spd="med">
    <p:pull/>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01" name="Group 100">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102" name="Freeform: Shape 101">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108" name="Freeform: Shape 107">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Freeform: Shape 109">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CustomShape 1"/>
          <p:cNvSpPr/>
          <p:nvPr/>
        </p:nvSpPr>
        <p:spPr>
          <a:xfrm>
            <a:off x="804672" y="1055098"/>
            <a:ext cx="10260492" cy="474780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algn="ctr">
              <a:lnSpc>
                <a:spcPct val="90000"/>
              </a:lnSpc>
              <a:spcBef>
                <a:spcPct val="0"/>
              </a:spcBef>
              <a:spcAft>
                <a:spcPts val="600"/>
              </a:spcAft>
            </a:pPr>
            <a:r>
              <a:rPr lang="en-US" sz="4000" b="1" strike="noStrike" kern="1200" cap="all" dirty="0" err="1">
                <a:solidFill>
                  <a:schemeClr val="tx2"/>
                </a:solidFill>
                <a:latin typeface="+mj-lt"/>
                <a:ea typeface="+mj-ea"/>
                <a:cs typeface="+mj-cs"/>
              </a:rPr>
              <a:t>présentation</a:t>
            </a:r>
            <a:r>
              <a:rPr lang="en-US" sz="4000" b="1" strike="noStrike" kern="1200" cap="all" dirty="0">
                <a:solidFill>
                  <a:schemeClr val="tx2"/>
                </a:solidFill>
                <a:latin typeface="+mj-lt"/>
                <a:ea typeface="+mj-ea"/>
                <a:cs typeface="+mj-cs"/>
              </a:rPr>
              <a:t> </a:t>
            </a:r>
            <a:r>
              <a:rPr lang="en-US" sz="4000" b="1" cap="all" dirty="0">
                <a:solidFill>
                  <a:schemeClr val="tx2"/>
                </a:solidFill>
                <a:latin typeface="+mj-lt"/>
                <a:ea typeface="+mj-ea"/>
                <a:cs typeface="+mj-cs"/>
              </a:rPr>
              <a:t>du               </a:t>
            </a:r>
            <a:endParaRPr lang="en-US" sz="4000" b="1" strike="noStrike" kern="1200" cap="all" dirty="0">
              <a:solidFill>
                <a:schemeClr val="tx2"/>
              </a:solidFill>
              <a:latin typeface="+mj-lt"/>
              <a:ea typeface="+mj-ea"/>
              <a:cs typeface="+mj-cs"/>
            </a:endParaRPr>
          </a:p>
          <a:p>
            <a:pPr algn="ctr">
              <a:lnSpc>
                <a:spcPct val="90000"/>
              </a:lnSpc>
              <a:spcBef>
                <a:spcPct val="0"/>
              </a:spcBef>
              <a:spcAft>
                <a:spcPts val="600"/>
              </a:spcAft>
            </a:pPr>
            <a:r>
              <a:rPr lang="en-US" sz="4000" b="1" strike="noStrike" kern="1200" cap="all" dirty="0">
                <a:solidFill>
                  <a:schemeClr val="tx2"/>
                </a:solidFill>
                <a:latin typeface="+mj-lt"/>
                <a:ea typeface="+mj-ea"/>
                <a:cs typeface="+mj-cs"/>
              </a:rPr>
              <a:t>budget </a:t>
            </a:r>
            <a:r>
              <a:rPr lang="en-US" sz="4000" b="1" strike="noStrike" kern="1200" cap="all" dirty="0" err="1">
                <a:solidFill>
                  <a:schemeClr val="tx2"/>
                </a:solidFill>
                <a:latin typeface="+mj-lt"/>
                <a:ea typeface="+mj-ea"/>
                <a:cs typeface="+mj-cs"/>
              </a:rPr>
              <a:t>primitif</a:t>
            </a:r>
            <a:r>
              <a:rPr lang="en-US" sz="4000" b="1" strike="noStrike" kern="1200" cap="all" dirty="0">
                <a:solidFill>
                  <a:schemeClr val="tx2"/>
                </a:solidFill>
                <a:latin typeface="+mj-lt"/>
                <a:ea typeface="+mj-ea"/>
                <a:cs typeface="+mj-cs"/>
              </a:rPr>
              <a:t>          </a:t>
            </a:r>
          </a:p>
          <a:p>
            <a:pPr algn="ctr">
              <a:lnSpc>
                <a:spcPct val="90000"/>
              </a:lnSpc>
              <a:spcBef>
                <a:spcPct val="0"/>
              </a:spcBef>
              <a:spcAft>
                <a:spcPts val="600"/>
              </a:spcAft>
            </a:pPr>
            <a:r>
              <a:rPr lang="en-US" sz="4000" b="1" strike="noStrike" kern="1200" cap="all" dirty="0">
                <a:solidFill>
                  <a:schemeClr val="tx2"/>
                </a:solidFill>
                <a:latin typeface="+mj-lt"/>
                <a:ea typeface="+mj-ea"/>
                <a:cs typeface="+mj-cs"/>
              </a:rPr>
              <a:t>2022 </a:t>
            </a:r>
            <a:endParaRPr lang="en-US" sz="4000" b="1" kern="1200" dirty="0">
              <a:solidFill>
                <a:schemeClr val="tx2"/>
              </a:solidFill>
              <a:latin typeface="+mj-lt"/>
              <a:ea typeface="+mj-ea"/>
              <a:cs typeface="+mj-cs"/>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86" name="CustomShape 1"/>
          <p:cNvSpPr/>
          <p:nvPr/>
        </p:nvSpPr>
        <p:spPr>
          <a:xfrm>
            <a:off x="286200" y="276480"/>
            <a:ext cx="11618640" cy="888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3200" strike="noStrike" cap="all" dirty="0">
                <a:latin typeface="+mj-lt"/>
              </a:rPr>
              <a:t>Vue d’Ensemble</a:t>
            </a:r>
            <a:endParaRPr dirty="0">
              <a:latin typeface="+mj-lt"/>
            </a:endParaRPr>
          </a:p>
        </p:txBody>
      </p:sp>
      <p:pic>
        <p:nvPicPr>
          <p:cNvPr id="87" name="Image 10"/>
          <p:cNvPicPr/>
          <p:nvPr/>
        </p:nvPicPr>
        <p:blipFill>
          <a:blip r:embed="rId3"/>
          <a:stretch/>
        </p:blipFill>
        <p:spPr>
          <a:xfrm>
            <a:off x="5259302" y="4109220"/>
            <a:ext cx="4631400" cy="2460960"/>
          </a:xfrm>
          <a:prstGeom prst="rect">
            <a:avLst/>
          </a:prstGeom>
          <a:ln>
            <a:noFill/>
          </a:ln>
        </p:spPr>
      </p:pic>
      <p:sp>
        <p:nvSpPr>
          <p:cNvPr id="88" name="CustomShape 2"/>
          <p:cNvSpPr/>
          <p:nvPr/>
        </p:nvSpPr>
        <p:spPr>
          <a:xfrm>
            <a:off x="181880" y="2649180"/>
            <a:ext cx="4435120" cy="42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strike="noStrike" dirty="0">
                <a:solidFill>
                  <a:srgbClr val="2C2C2C"/>
                </a:solidFill>
                <a:latin typeface="+mj-lt"/>
                <a:ea typeface="DejaVu Sans"/>
              </a:rPr>
              <a:t>SECTION DE FONCTIONNEMENT :</a:t>
            </a:r>
            <a:endParaRPr dirty="0">
              <a:latin typeface="+mj-lt"/>
            </a:endParaRPr>
          </a:p>
        </p:txBody>
      </p:sp>
      <p:sp>
        <p:nvSpPr>
          <p:cNvPr id="89" name="CustomShape 3"/>
          <p:cNvSpPr/>
          <p:nvPr/>
        </p:nvSpPr>
        <p:spPr>
          <a:xfrm>
            <a:off x="210960" y="3443400"/>
            <a:ext cx="4170540" cy="46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strike="noStrike" dirty="0">
                <a:solidFill>
                  <a:srgbClr val="2C2C2C"/>
                </a:solidFill>
                <a:latin typeface="+mj-lt"/>
                <a:ea typeface="DejaVu Sans"/>
              </a:rPr>
              <a:t>SECTION D’INVESTISSEMENT :</a:t>
            </a:r>
            <a:endParaRPr dirty="0">
              <a:latin typeface="+mj-lt"/>
            </a:endParaRPr>
          </a:p>
        </p:txBody>
      </p:sp>
      <p:sp>
        <p:nvSpPr>
          <p:cNvPr id="90" name="CustomShape 4"/>
          <p:cNvSpPr/>
          <p:nvPr/>
        </p:nvSpPr>
        <p:spPr>
          <a:xfrm>
            <a:off x="5114520" y="1778400"/>
            <a:ext cx="4956580" cy="2341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strike="noStrike" dirty="0">
                <a:solidFill>
                  <a:srgbClr val="2C2C2C"/>
                </a:solidFill>
                <a:latin typeface="Corbel"/>
                <a:ea typeface="DejaVu Sans"/>
              </a:rPr>
              <a:t>     RECETTES</a:t>
            </a:r>
            <a:endParaRPr dirty="0"/>
          </a:p>
        </p:txBody>
      </p:sp>
      <p:sp>
        <p:nvSpPr>
          <p:cNvPr id="91" name="CustomShape 5"/>
          <p:cNvSpPr/>
          <p:nvPr/>
        </p:nvSpPr>
        <p:spPr>
          <a:xfrm>
            <a:off x="7991640" y="1778400"/>
            <a:ext cx="182484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strike="noStrike">
                <a:solidFill>
                  <a:srgbClr val="2C2C2C"/>
                </a:solidFill>
                <a:latin typeface="Corbel"/>
                <a:ea typeface="DejaVu Sans"/>
              </a:rPr>
              <a:t>DEPENSES</a:t>
            </a:r>
            <a:endParaRPr/>
          </a:p>
        </p:txBody>
      </p:sp>
      <p:sp>
        <p:nvSpPr>
          <p:cNvPr id="93" name="CustomShape 7"/>
          <p:cNvSpPr/>
          <p:nvPr/>
        </p:nvSpPr>
        <p:spPr>
          <a:xfrm>
            <a:off x="7921440" y="2625120"/>
            <a:ext cx="214966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dirty="0">
                <a:solidFill>
                  <a:srgbClr val="2C2C2C"/>
                </a:solidFill>
                <a:latin typeface="+mj-lt"/>
                <a:ea typeface="DejaVu Sans"/>
              </a:rPr>
              <a:t>4 903 603 € HT</a:t>
            </a:r>
            <a:endParaRPr b="1" dirty="0">
              <a:latin typeface="+mj-lt"/>
            </a:endParaRPr>
          </a:p>
        </p:txBody>
      </p:sp>
      <p:sp>
        <p:nvSpPr>
          <p:cNvPr id="94" name="CustomShape 8"/>
          <p:cNvSpPr/>
          <p:nvPr/>
        </p:nvSpPr>
        <p:spPr>
          <a:xfrm>
            <a:off x="5114520" y="3458862"/>
            <a:ext cx="2082690" cy="4905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dirty="0">
                <a:solidFill>
                  <a:srgbClr val="2C2C2C"/>
                </a:solidFill>
                <a:latin typeface="+mj-lt"/>
                <a:ea typeface="DejaVu Sans"/>
              </a:rPr>
              <a:t>3 991 380 € HT</a:t>
            </a:r>
            <a:endParaRPr b="1" dirty="0">
              <a:latin typeface="+mj-lt"/>
            </a:endParaRPr>
          </a:p>
        </p:txBody>
      </p:sp>
      <p:sp>
        <p:nvSpPr>
          <p:cNvPr id="95" name="CustomShape 9"/>
          <p:cNvSpPr/>
          <p:nvPr/>
        </p:nvSpPr>
        <p:spPr>
          <a:xfrm>
            <a:off x="7921440" y="3390840"/>
            <a:ext cx="196986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dirty="0">
                <a:solidFill>
                  <a:srgbClr val="2C2C2C"/>
                </a:solidFill>
                <a:latin typeface="+mj-lt"/>
                <a:ea typeface="DejaVu Sans"/>
              </a:rPr>
              <a:t>3 991 380 € HT</a:t>
            </a:r>
            <a:endParaRPr lang="fr-FR" sz="2000" b="1" dirty="0">
              <a:latin typeface="+mj-lt"/>
            </a:endParaRPr>
          </a:p>
        </p:txBody>
      </p:sp>
      <p:sp>
        <p:nvSpPr>
          <p:cNvPr id="104" name="CustomShape 18"/>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7E61B38C-415C-454B-BF02-9685D4419A68}" type="slidenum">
              <a:rPr lang="fr-FR" sz="1200" strike="noStrike">
                <a:solidFill>
                  <a:srgbClr val="2C2C2C"/>
                </a:solidFill>
                <a:latin typeface="Corbel"/>
              </a:rPr>
              <a:t>3</a:t>
            </a:fld>
            <a:endParaRPr/>
          </a:p>
        </p:txBody>
      </p:sp>
      <p:sp>
        <p:nvSpPr>
          <p:cNvPr id="105" name="CustomShape 19"/>
          <p:cNvSpPr/>
          <p:nvPr/>
        </p:nvSpPr>
        <p:spPr>
          <a:xfrm>
            <a:off x="5578200" y="6377040"/>
            <a:ext cx="5043600" cy="364320"/>
          </a:xfrm>
          <a:prstGeom prst="rect">
            <a:avLst/>
          </a:prstGeom>
          <a:noFill/>
          <a:ln>
            <a:noFill/>
          </a:ln>
        </p:spPr>
        <p:style>
          <a:lnRef idx="0">
            <a:scrgbClr r="0" g="0" b="0"/>
          </a:lnRef>
          <a:fillRef idx="0">
            <a:scrgbClr r="0" g="0" b="0"/>
          </a:fillRef>
          <a:effectRef idx="0">
            <a:scrgbClr r="0" g="0" b="0"/>
          </a:effectRef>
          <a:fontRef idx="minor"/>
        </p:style>
      </p:sp>
      <p:sp>
        <p:nvSpPr>
          <p:cNvPr id="106" name="CustomShape 20"/>
          <p:cNvSpPr/>
          <p:nvPr/>
        </p:nvSpPr>
        <p:spPr>
          <a:xfrm>
            <a:off x="2238480" y="4391640"/>
            <a:ext cx="2378520" cy="2010240"/>
          </a:xfrm>
          <a:prstGeom prst="rect">
            <a:avLst/>
          </a:prstGeom>
          <a:noFill/>
          <a:ln>
            <a:noFill/>
          </a:ln>
        </p:spPr>
        <p:style>
          <a:lnRef idx="0">
            <a:scrgbClr r="0" g="0" b="0"/>
          </a:lnRef>
          <a:fillRef idx="0">
            <a:scrgbClr r="0" g="0" b="0"/>
          </a:fillRef>
          <a:effectRef idx="0">
            <a:scrgbClr r="0" g="0" b="0"/>
          </a:effectRef>
          <a:fontRef idx="minor"/>
        </p:style>
      </p:sp>
      <p:sp>
        <p:nvSpPr>
          <p:cNvPr id="107" name="CustomShape 21"/>
          <p:cNvSpPr/>
          <p:nvPr/>
        </p:nvSpPr>
        <p:spPr>
          <a:xfrm>
            <a:off x="409680" y="4318200"/>
            <a:ext cx="3971820" cy="204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trike="noStrike" dirty="0">
                <a:solidFill>
                  <a:srgbClr val="2C2C2C"/>
                </a:solidFill>
                <a:latin typeface="+mj-lt"/>
              </a:rPr>
              <a:t>Fonctionnement - compte 002  : </a:t>
            </a:r>
            <a:endParaRPr dirty="0">
              <a:latin typeface="+mj-lt"/>
            </a:endParaRPr>
          </a:p>
          <a:p>
            <a:pPr algn="just">
              <a:lnSpc>
                <a:spcPct val="100000"/>
              </a:lnSpc>
            </a:pPr>
            <a:r>
              <a:rPr lang="fr-FR" strike="noStrike" dirty="0">
                <a:solidFill>
                  <a:srgbClr val="2C2C2C"/>
                </a:solidFill>
                <a:latin typeface="+mj-lt"/>
              </a:rPr>
              <a:t>          1 579 687,58 €</a:t>
            </a:r>
            <a:endParaRPr dirty="0">
              <a:latin typeface="+mj-lt"/>
            </a:endParaRPr>
          </a:p>
          <a:p>
            <a:pPr algn="just">
              <a:lnSpc>
                <a:spcPct val="100000"/>
              </a:lnSpc>
            </a:pPr>
            <a:endParaRPr dirty="0">
              <a:latin typeface="+mj-lt"/>
            </a:endParaRPr>
          </a:p>
          <a:p>
            <a:pPr algn="just">
              <a:lnSpc>
                <a:spcPct val="100000"/>
              </a:lnSpc>
            </a:pPr>
            <a:r>
              <a:rPr lang="fr-FR" strike="noStrike" dirty="0">
                <a:solidFill>
                  <a:srgbClr val="2C2C2C"/>
                </a:solidFill>
                <a:latin typeface="+mj-lt"/>
              </a:rPr>
              <a:t>Investissement – compte 001 : </a:t>
            </a:r>
            <a:endParaRPr dirty="0">
              <a:latin typeface="+mj-lt"/>
            </a:endParaRPr>
          </a:p>
          <a:p>
            <a:pPr algn="just">
              <a:lnSpc>
                <a:spcPct val="100000"/>
              </a:lnSpc>
            </a:pPr>
            <a:r>
              <a:rPr lang="fr-FR" strike="noStrike" dirty="0">
                <a:solidFill>
                  <a:srgbClr val="2C2C2C"/>
                </a:solidFill>
                <a:latin typeface="+mj-lt"/>
              </a:rPr>
              <a:t>              399 246,15 €</a:t>
            </a:r>
            <a:endParaRPr dirty="0">
              <a:latin typeface="+mj-lt"/>
            </a:endParaRPr>
          </a:p>
          <a:p>
            <a:pPr algn="just">
              <a:lnSpc>
                <a:spcPct val="100000"/>
              </a:lnSpc>
            </a:pPr>
            <a:endParaRPr dirty="0">
              <a:latin typeface="+mj-lt"/>
            </a:endParaRPr>
          </a:p>
          <a:p>
            <a:pPr algn="just">
              <a:lnSpc>
                <a:spcPct val="100000"/>
              </a:lnSpc>
            </a:pPr>
            <a:r>
              <a:rPr lang="fr-FR" strike="noStrike" dirty="0">
                <a:solidFill>
                  <a:srgbClr val="2C2C2C"/>
                </a:solidFill>
                <a:latin typeface="+mj-lt"/>
              </a:rPr>
              <a:t>Reste à réaliser : 370 305,70€</a:t>
            </a:r>
            <a:endParaRPr dirty="0">
              <a:latin typeface="+mj-lt"/>
            </a:endParaRPr>
          </a:p>
        </p:txBody>
      </p:sp>
      <p:sp>
        <p:nvSpPr>
          <p:cNvPr id="24" name="CustomShape 7">
            <a:extLst>
              <a:ext uri="{FF2B5EF4-FFF2-40B4-BE49-F238E27FC236}">
                <a16:creationId xmlns:a16="http://schemas.microsoft.com/office/drawing/2014/main" id="{E834D1FD-7ED5-4DE8-AA58-15BAA8103ACD}"/>
              </a:ext>
            </a:extLst>
          </p:cNvPr>
          <p:cNvSpPr/>
          <p:nvPr/>
        </p:nvSpPr>
        <p:spPr>
          <a:xfrm>
            <a:off x="5127567" y="2625120"/>
            <a:ext cx="214966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dirty="0">
                <a:solidFill>
                  <a:srgbClr val="2C2C2C"/>
                </a:solidFill>
                <a:latin typeface="+mj-lt"/>
                <a:ea typeface="DejaVu Sans"/>
              </a:rPr>
              <a:t>4 903 603 € HT</a:t>
            </a:r>
            <a:endParaRPr b="1"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 name="CustomShape 1"/>
          <p:cNvSpPr/>
          <p:nvPr/>
        </p:nvSpPr>
        <p:spPr>
          <a:xfrm>
            <a:off x="1202760" y="292100"/>
            <a:ext cx="9783360" cy="11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85000"/>
              </a:lnSpc>
            </a:pPr>
            <a:r>
              <a:rPr lang="fr-FR" sz="3200" strike="noStrike" cap="all" dirty="0">
                <a:latin typeface="+mj-lt"/>
              </a:rPr>
              <a:t>LES RECETTES DE Fonctionnement</a:t>
            </a:r>
            <a:endParaRPr sz="3200" dirty="0">
              <a:latin typeface="+mj-lt"/>
            </a:endParaRPr>
          </a:p>
        </p:txBody>
      </p:sp>
      <p:sp>
        <p:nvSpPr>
          <p:cNvPr id="110" name="CustomShape 3"/>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0A0B5100-BE2A-414B-9020-583BDAFDCEE8}" type="slidenum">
              <a:rPr lang="fr-FR" sz="1200" strike="noStrike">
                <a:solidFill>
                  <a:srgbClr val="2C2C2C"/>
                </a:solidFill>
                <a:latin typeface="Corbel"/>
              </a:rPr>
              <a:t>4</a:t>
            </a:fld>
            <a:endParaRPr/>
          </a:p>
        </p:txBody>
      </p:sp>
      <p:sp>
        <p:nvSpPr>
          <p:cNvPr id="111" name="CustomShape 4"/>
          <p:cNvSpPr/>
          <p:nvPr/>
        </p:nvSpPr>
        <p:spPr>
          <a:xfrm>
            <a:off x="5596560" y="6422760"/>
            <a:ext cx="5043600" cy="364320"/>
          </a:xfrm>
          <a:prstGeom prst="rect">
            <a:avLst/>
          </a:prstGeom>
          <a:noFill/>
          <a:ln>
            <a:noFill/>
          </a:ln>
        </p:spPr>
        <p:style>
          <a:lnRef idx="0">
            <a:scrgbClr r="0" g="0" b="0"/>
          </a:lnRef>
          <a:fillRef idx="0">
            <a:scrgbClr r="0" g="0" b="0"/>
          </a:fillRef>
          <a:effectRef idx="0">
            <a:scrgbClr r="0" g="0" b="0"/>
          </a:effectRef>
          <a:fontRef idx="minor"/>
        </p:style>
      </p:sp>
      <p:graphicFrame>
        <p:nvGraphicFramePr>
          <p:cNvPr id="2" name="Tableau 1">
            <a:extLst>
              <a:ext uri="{FF2B5EF4-FFF2-40B4-BE49-F238E27FC236}">
                <a16:creationId xmlns:a16="http://schemas.microsoft.com/office/drawing/2014/main" id="{A6D7385E-01CC-4B37-800F-5522384D7348}"/>
              </a:ext>
            </a:extLst>
          </p:cNvPr>
          <p:cNvGraphicFramePr>
            <a:graphicFrameLocks noGrp="1"/>
          </p:cNvGraphicFramePr>
          <p:nvPr>
            <p:extLst>
              <p:ext uri="{D42A27DB-BD31-4B8C-83A1-F6EECF244321}">
                <p14:modId xmlns:p14="http://schemas.microsoft.com/office/powerpoint/2010/main" val="843601648"/>
              </p:ext>
            </p:extLst>
          </p:nvPr>
        </p:nvGraphicFramePr>
        <p:xfrm>
          <a:off x="844740" y="1641918"/>
          <a:ext cx="10287000" cy="4524682"/>
        </p:xfrm>
        <a:graphic>
          <a:graphicData uri="http://schemas.openxmlformats.org/drawingml/2006/table">
            <a:tbl>
              <a:tblPr firstRow="1" firstCol="1" bandRow="1"/>
              <a:tblGrid>
                <a:gridCol w="4805846">
                  <a:extLst>
                    <a:ext uri="{9D8B030D-6E8A-4147-A177-3AD203B41FA5}">
                      <a16:colId xmlns:a16="http://schemas.microsoft.com/office/drawing/2014/main" val="157476302"/>
                    </a:ext>
                  </a:extLst>
                </a:gridCol>
                <a:gridCol w="1988561">
                  <a:extLst>
                    <a:ext uri="{9D8B030D-6E8A-4147-A177-3AD203B41FA5}">
                      <a16:colId xmlns:a16="http://schemas.microsoft.com/office/drawing/2014/main" val="3535587804"/>
                    </a:ext>
                  </a:extLst>
                </a:gridCol>
                <a:gridCol w="1829007">
                  <a:extLst>
                    <a:ext uri="{9D8B030D-6E8A-4147-A177-3AD203B41FA5}">
                      <a16:colId xmlns:a16="http://schemas.microsoft.com/office/drawing/2014/main" val="1749428668"/>
                    </a:ext>
                  </a:extLst>
                </a:gridCol>
                <a:gridCol w="1663586">
                  <a:extLst>
                    <a:ext uri="{9D8B030D-6E8A-4147-A177-3AD203B41FA5}">
                      <a16:colId xmlns:a16="http://schemas.microsoft.com/office/drawing/2014/main" val="2472799102"/>
                    </a:ext>
                  </a:extLst>
                </a:gridCol>
              </a:tblGrid>
              <a:tr h="1092064">
                <a:tc>
                  <a:txBody>
                    <a:bodyPr/>
                    <a:lstStyle/>
                    <a:p>
                      <a:pPr algn="ctr">
                        <a:lnSpc>
                          <a:spcPct val="115000"/>
                        </a:lnSpc>
                        <a:spcAft>
                          <a:spcPts val="1000"/>
                        </a:spcAft>
                      </a:pPr>
                      <a:r>
                        <a:rPr lang="fr-FR" sz="1600" b="1" dirty="0">
                          <a:solidFill>
                            <a:srgbClr val="FFFFFF"/>
                          </a:solidFill>
                          <a:effectLst/>
                          <a:latin typeface="+mj-lt"/>
                          <a:ea typeface="Times New Roman" panose="02020603050405020304" pitchFamily="18" charset="0"/>
                          <a:cs typeface="Calibri" panose="020F0502020204030204" pitchFamily="34" charset="0"/>
                        </a:rPr>
                        <a:t>Recettes de fonctionnement</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600" b="1" dirty="0">
                          <a:solidFill>
                            <a:srgbClr val="FFFFFF"/>
                          </a:solidFill>
                          <a:effectLst/>
                          <a:latin typeface="+mj-lt"/>
                          <a:ea typeface="Times New Roman" panose="02020603050405020304" pitchFamily="18" charset="0"/>
                          <a:cs typeface="Calibri" panose="020F0502020204030204" pitchFamily="34" charset="0"/>
                        </a:rPr>
                        <a:t>Pour mémoire budget 2021</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600" b="1" dirty="0">
                          <a:solidFill>
                            <a:srgbClr val="FFFFFF"/>
                          </a:solidFill>
                          <a:effectLst/>
                          <a:latin typeface="+mj-lt"/>
                          <a:ea typeface="Times New Roman" panose="02020603050405020304" pitchFamily="18" charset="0"/>
                          <a:cs typeface="Calibri" panose="020F0502020204030204" pitchFamily="34" charset="0"/>
                        </a:rPr>
                        <a:t>Propositions nouvelles 2022</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600" b="1" dirty="0">
                          <a:solidFill>
                            <a:srgbClr val="FFFFFF"/>
                          </a:solidFill>
                          <a:effectLst/>
                          <a:latin typeface="+mj-lt"/>
                          <a:ea typeface="Times New Roman" panose="02020603050405020304" pitchFamily="18" charset="0"/>
                          <a:cs typeface="Calibri" panose="020F0502020204030204" pitchFamily="34" charset="0"/>
                        </a:rPr>
                        <a:t> </a:t>
                      </a:r>
                      <a:endParaRPr lang="fr-FR" sz="1600" dirty="0">
                        <a:effectLst/>
                        <a:latin typeface="+mj-lt"/>
                        <a:ea typeface="Times New Roman" panose="02020603050405020304" pitchFamily="18" charset="0"/>
                        <a:cs typeface="Times New Roman" panose="02020603050405020304" pitchFamily="18" charset="0"/>
                      </a:endParaRPr>
                    </a:p>
                    <a:p>
                      <a:pPr algn="ctr">
                        <a:lnSpc>
                          <a:spcPct val="115000"/>
                        </a:lnSpc>
                        <a:spcAft>
                          <a:spcPts val="1000"/>
                        </a:spcAft>
                      </a:pPr>
                      <a:r>
                        <a:rPr lang="fr-FR" sz="1600" b="1" dirty="0">
                          <a:solidFill>
                            <a:srgbClr val="FFFFFF"/>
                          </a:solidFill>
                          <a:effectLst/>
                          <a:latin typeface="+mj-lt"/>
                          <a:ea typeface="Times New Roman" panose="02020603050405020304" pitchFamily="18" charset="0"/>
                          <a:cs typeface="Calibri" panose="020F0502020204030204" pitchFamily="34" charset="0"/>
                        </a:rPr>
                        <a:t>Evolution </a:t>
                      </a:r>
                      <a:endParaRPr lang="fr-FR" sz="1600" dirty="0">
                        <a:effectLst/>
                        <a:latin typeface="+mj-lt"/>
                        <a:ea typeface="Times New Roman" panose="02020603050405020304" pitchFamily="18" charset="0"/>
                        <a:cs typeface="Times New Roman" panose="02020603050405020304" pitchFamily="18" charset="0"/>
                      </a:endParaRPr>
                    </a:p>
                    <a:p>
                      <a:pPr algn="ctr">
                        <a:lnSpc>
                          <a:spcPct val="115000"/>
                        </a:lnSpc>
                        <a:spcAft>
                          <a:spcPts val="1000"/>
                        </a:spcAft>
                      </a:pPr>
                      <a:r>
                        <a:rPr lang="fr-FR" sz="1600" b="1" dirty="0">
                          <a:solidFill>
                            <a:srgbClr val="FFFFFF"/>
                          </a:solidFill>
                          <a:effectLst/>
                          <a:latin typeface="+mj-lt"/>
                          <a:ea typeface="Times New Roman" panose="02020603050405020304" pitchFamily="18" charset="0"/>
                          <a:cs typeface="Calibri" panose="020F0502020204030204" pitchFamily="34" charset="0"/>
                        </a:rPr>
                        <a:t>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2591379863"/>
                  </a:ext>
                </a:extLst>
              </a:tr>
              <a:tr h="368234">
                <a:tc>
                  <a:txBody>
                    <a:bodyPr/>
                    <a:lstStyle/>
                    <a:p>
                      <a:pPr marR="48895" algn="l">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002  Excédent de fonctionnement</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1 373 187</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1 579 688</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15.04 %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20588889"/>
                  </a:ext>
                </a:extLst>
              </a:tr>
              <a:tr h="342311">
                <a:tc>
                  <a:txBody>
                    <a:bodyPr/>
                    <a:lstStyle/>
                    <a:p>
                      <a:pPr marL="0" lvl="0" indent="0" algn="l">
                        <a:lnSpc>
                          <a:spcPct val="115000"/>
                        </a:lnSpc>
                        <a:spcAft>
                          <a:spcPts val="1000"/>
                        </a:spcAft>
                        <a:buFont typeface="+mj-lt"/>
                        <a:buNone/>
                      </a:pPr>
                      <a:r>
                        <a:rPr lang="fr-FR" sz="1600" b="1" dirty="0">
                          <a:effectLst/>
                          <a:latin typeface="+mj-lt"/>
                          <a:ea typeface="Times New Roman" panose="02020603050405020304" pitchFamily="18" charset="0"/>
                          <a:cs typeface="Calibri" panose="020F0502020204030204" pitchFamily="34" charset="0"/>
                        </a:rPr>
                        <a:t>13    Atténuation de charges</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9 800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9 000</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kern="1200" dirty="0">
                          <a:solidFill>
                            <a:srgbClr val="000000"/>
                          </a:solidFill>
                          <a:effectLst/>
                          <a:latin typeface="+mn-lt"/>
                          <a:ea typeface="Times New Roman" panose="02020603050405020304" pitchFamily="18" charset="0"/>
                          <a:cs typeface="Calibri" panose="020F0502020204030204" pitchFamily="34" charset="0"/>
                          <a:sym typeface="Wingdings" panose="05000000000000000000" pitchFamily="2" charset="2"/>
                        </a:rPr>
                        <a:t> </a:t>
                      </a:r>
                      <a:r>
                        <a:rPr lang="fr-FR" sz="1600" b="1" dirty="0">
                          <a:solidFill>
                            <a:srgbClr val="000000"/>
                          </a:solidFill>
                          <a:effectLst/>
                          <a:latin typeface="+mj-lt"/>
                          <a:ea typeface="Times New Roman" panose="02020603050405020304" pitchFamily="18" charset="0"/>
                          <a:cs typeface="Calibri" panose="020F0502020204030204" pitchFamily="34" charset="0"/>
                        </a:rPr>
                        <a:t>     8,16%</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43627"/>
                  </a:ext>
                </a:extLst>
              </a:tr>
              <a:tr h="359248">
                <a:tc>
                  <a:txBody>
                    <a:bodyPr/>
                    <a:lstStyle/>
                    <a:p>
                      <a:pPr algn="l">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70   Ventes de produits fabriqués, prestations</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2 336 045</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2 146 130</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8,13 %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436216846"/>
                  </a:ext>
                </a:extLst>
              </a:tr>
              <a:tr h="371140">
                <a:tc>
                  <a:txBody>
                    <a:bodyPr/>
                    <a:lstStyle/>
                    <a:p>
                      <a:pPr algn="l">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74   Subventions d’exploitation</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278 000</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488 473</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75,71 %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51589204"/>
                  </a:ext>
                </a:extLst>
              </a:tr>
              <a:tr h="335920">
                <a:tc>
                  <a:txBody>
                    <a:bodyPr/>
                    <a:lstStyle/>
                    <a:p>
                      <a:pPr algn="l">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75   Autres produits de gestion courante</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115 201</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126 525</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kern="1200" dirty="0">
                          <a:solidFill>
                            <a:srgbClr val="000000"/>
                          </a:solidFill>
                          <a:effectLst/>
                          <a:latin typeface="+mn-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9,83  %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07801603"/>
                  </a:ext>
                </a:extLst>
              </a:tr>
              <a:tr h="309998">
                <a:tc>
                  <a:txBody>
                    <a:bodyPr/>
                    <a:lstStyle/>
                    <a:p>
                      <a:pPr algn="l">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77   Produits exceptionnels</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1 000</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100 %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765840020"/>
                  </a:ext>
                </a:extLst>
              </a:tr>
              <a:tr h="392217">
                <a:tc>
                  <a:txBody>
                    <a:bodyPr/>
                    <a:lstStyle/>
                    <a:p>
                      <a:pPr algn="l">
                        <a:lnSpc>
                          <a:spcPct val="115000"/>
                        </a:lnSpc>
                        <a:spcAft>
                          <a:spcPts val="1000"/>
                        </a:spcAft>
                      </a:pPr>
                      <a:r>
                        <a:rPr lang="fr-FR" sz="1600" b="1" dirty="0">
                          <a:effectLst/>
                          <a:latin typeface="+mj-lt"/>
                          <a:ea typeface="Times New Roman" panose="02020603050405020304" pitchFamily="18" charset="0"/>
                          <a:cs typeface="Calibri" panose="020F0502020204030204" pitchFamily="34" charset="0"/>
                        </a:rPr>
                        <a:t>78   Reprise sur provisions de charges et risques</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112 032</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477 740</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326,43 %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48107248"/>
                  </a:ext>
                </a:extLst>
              </a:tr>
              <a:tr h="386005">
                <a:tc>
                  <a:txBody>
                    <a:bodyPr/>
                    <a:lstStyle/>
                    <a:p>
                      <a:pPr algn="l">
                        <a:lnSpc>
                          <a:spcPct val="115000"/>
                        </a:lnSpc>
                        <a:spcAft>
                          <a:spcPts val="1000"/>
                        </a:spcAft>
                      </a:pPr>
                      <a:r>
                        <a:rPr lang="fr-FR" sz="1600" b="1">
                          <a:effectLst/>
                          <a:latin typeface="+mj-lt"/>
                          <a:ea typeface="Times New Roman" panose="02020603050405020304" pitchFamily="18" charset="0"/>
                          <a:cs typeface="Calibri" panose="020F0502020204030204" pitchFamily="34" charset="0"/>
                        </a:rPr>
                        <a:t>042 Opérations ordre de transfert entre sections</a:t>
                      </a:r>
                      <a:endParaRPr lang="fr-FR" sz="160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76 850</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dirty="0">
                          <a:effectLst/>
                          <a:latin typeface="+mj-lt"/>
                          <a:ea typeface="Times New Roman" panose="02020603050405020304" pitchFamily="18" charset="0"/>
                          <a:cs typeface="Calibri" panose="020F0502020204030204" pitchFamily="34" charset="0"/>
                        </a:rPr>
                        <a:t>      76 047</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kern="1200" dirty="0">
                          <a:solidFill>
                            <a:srgbClr val="000000"/>
                          </a:solidFill>
                          <a:effectLst/>
                          <a:latin typeface="+mn-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1,04 %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070692870"/>
                  </a:ext>
                </a:extLst>
              </a:tr>
              <a:tr h="422806">
                <a:tc>
                  <a:txBody>
                    <a:bodyPr/>
                    <a:lstStyle/>
                    <a:p>
                      <a:pPr algn="l">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TOTAL DES RECETTES INSCRITES AU BUDGET</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600" dirty="0">
                          <a:solidFill>
                            <a:srgbClr val="000000"/>
                          </a:solidFill>
                          <a:effectLst/>
                          <a:latin typeface="+mj-lt"/>
                          <a:ea typeface="Times New Roman" panose="02020603050405020304" pitchFamily="18" charset="0"/>
                          <a:cs typeface="Calibri" panose="020F0502020204030204" pitchFamily="34" charset="0"/>
                        </a:rPr>
                        <a:t>4 139 434</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4 903 603</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600" b="1" dirty="0">
                          <a:solidFill>
                            <a:srgbClr val="000000"/>
                          </a:solidFill>
                          <a:effectLst/>
                          <a:latin typeface="+mj-lt"/>
                          <a:ea typeface="Times New Roman" panose="02020603050405020304" pitchFamily="18" charset="0"/>
                          <a:cs typeface="Calibri" panose="020F0502020204030204" pitchFamily="34" charset="0"/>
                        </a:rPr>
                        <a:t>   </a:t>
                      </a:r>
                      <a:r>
                        <a:rPr lang="fr-FR" sz="16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600" b="1" dirty="0">
                          <a:solidFill>
                            <a:srgbClr val="000000"/>
                          </a:solidFill>
                          <a:effectLst/>
                          <a:latin typeface="+mj-lt"/>
                          <a:ea typeface="Times New Roman" panose="02020603050405020304" pitchFamily="18" charset="0"/>
                          <a:cs typeface="Calibri" panose="020F0502020204030204" pitchFamily="34" charset="0"/>
                        </a:rPr>
                        <a:t>     13,98 %</a:t>
                      </a:r>
                      <a:endParaRPr lang="fr-FR" sz="160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58293463"/>
                  </a:ext>
                </a:extLst>
              </a:tr>
            </a:tbl>
          </a:graphicData>
        </a:graphic>
      </p:graphicFrame>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2060"/>
                </a:solidFill>
              </a:rPr>
              <a:t>Evolution des tarifs et droits d’usage pour 2022</a:t>
            </a:r>
          </a:p>
        </p:txBody>
      </p:sp>
      <p:sp>
        <p:nvSpPr>
          <p:cNvPr id="3" name="Espace réservé du contenu 2"/>
          <p:cNvSpPr>
            <a:spLocks noGrp="1"/>
          </p:cNvSpPr>
          <p:nvPr>
            <p:ph idx="1"/>
          </p:nvPr>
        </p:nvSpPr>
        <p:spPr>
          <a:xfrm>
            <a:off x="677334" y="1930400"/>
            <a:ext cx="11209866" cy="4525818"/>
          </a:xfrm>
          <a:solidFill>
            <a:schemeClr val="bg1"/>
          </a:solidFill>
        </p:spPr>
        <p:txBody>
          <a:bodyPr>
            <a:normAutofit/>
          </a:bodyPr>
          <a:lstStyle/>
          <a:p>
            <a:pPr>
              <a:buFont typeface="Wingdings" panose="05000000000000000000" pitchFamily="2" charset="2"/>
              <a:buChar char="§"/>
            </a:pPr>
            <a:r>
              <a:rPr lang="fr-FR" dirty="0">
                <a:solidFill>
                  <a:srgbClr val="002060"/>
                </a:solidFill>
              </a:rPr>
              <a:t>Les tarifs des redevances annuelles des plaisanciers à flot n’augmenteront pas en 2022.(taux inférieur à celui de l’inflation). Ceci afin de compenser la revalorisation tarifaire induite par la refonte des catégories en 2021.</a:t>
            </a:r>
          </a:p>
          <a:p>
            <a:pPr marL="0" indent="0">
              <a:buNone/>
            </a:pPr>
            <a:endParaRPr lang="fr-FR" sz="600" dirty="0">
              <a:solidFill>
                <a:srgbClr val="002060"/>
              </a:solidFill>
            </a:endParaRPr>
          </a:p>
          <a:p>
            <a:pPr>
              <a:buFont typeface="Wingdings" panose="05000000000000000000" pitchFamily="2" charset="2"/>
              <a:buChar char="§"/>
            </a:pPr>
            <a:r>
              <a:rPr lang="fr-FR" dirty="0">
                <a:solidFill>
                  <a:srgbClr val="002060"/>
                </a:solidFill>
              </a:rPr>
              <a:t>Les autres prestations évolueront de 3% (conformément à l’inflation connue).</a:t>
            </a:r>
          </a:p>
          <a:p>
            <a:pPr>
              <a:buFont typeface="Wingdings" panose="05000000000000000000" pitchFamily="2" charset="2"/>
              <a:buChar char="§"/>
            </a:pPr>
            <a:r>
              <a:rPr lang="fr-FR" dirty="0">
                <a:solidFill>
                  <a:srgbClr val="002060"/>
                </a:solidFill>
              </a:rPr>
              <a:t>Les tarifs annuels des contrats du stockage à terre ne connaîtront également pas d’augmentation considérant que le transfert du Port à sec en AOT s’effectuera en 2022.</a:t>
            </a:r>
            <a:endParaRPr lang="fr-FR" dirty="0"/>
          </a:p>
        </p:txBody>
      </p:sp>
    </p:spTree>
    <p:extLst>
      <p:ext uri="{BB962C8B-B14F-4D97-AF65-F5344CB8AC3E}">
        <p14:creationId xmlns:p14="http://schemas.microsoft.com/office/powerpoint/2010/main" val="211894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2" name="CustomShape 1"/>
          <p:cNvSpPr/>
          <p:nvPr/>
        </p:nvSpPr>
        <p:spPr>
          <a:xfrm>
            <a:off x="1015580" y="203848"/>
            <a:ext cx="9783360" cy="10661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85000"/>
              </a:lnSpc>
            </a:pPr>
            <a:r>
              <a:rPr lang="fr-FR" sz="3200" strike="noStrike" cap="all" dirty="0">
                <a:latin typeface="+mj-lt"/>
              </a:rPr>
              <a:t>LES DEPENSES DE Fonctionnement</a:t>
            </a:r>
            <a:endParaRPr sz="3200" dirty="0">
              <a:latin typeface="+mj-lt"/>
            </a:endParaRPr>
          </a:p>
        </p:txBody>
      </p:sp>
      <p:sp>
        <p:nvSpPr>
          <p:cNvPr id="114" name="CustomShape 3"/>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59E937BA-65BB-4D9F-A257-28AC35EDE085}" type="slidenum">
              <a:rPr lang="fr-FR" sz="1200" strike="noStrike">
                <a:solidFill>
                  <a:srgbClr val="2C2C2C"/>
                </a:solidFill>
                <a:latin typeface="Corbel"/>
              </a:rPr>
              <a:t>6</a:t>
            </a:fld>
            <a:endParaRPr/>
          </a:p>
        </p:txBody>
      </p:sp>
      <p:sp>
        <p:nvSpPr>
          <p:cNvPr id="115" name="CustomShape 4"/>
          <p:cNvSpPr/>
          <p:nvPr/>
        </p:nvSpPr>
        <p:spPr>
          <a:xfrm>
            <a:off x="5596560" y="6422760"/>
            <a:ext cx="5043600" cy="364320"/>
          </a:xfrm>
          <a:prstGeom prst="rect">
            <a:avLst/>
          </a:prstGeom>
          <a:noFill/>
          <a:ln>
            <a:noFill/>
          </a:ln>
        </p:spPr>
        <p:style>
          <a:lnRef idx="0">
            <a:scrgbClr r="0" g="0" b="0"/>
          </a:lnRef>
          <a:fillRef idx="0">
            <a:scrgbClr r="0" g="0" b="0"/>
          </a:fillRef>
          <a:effectRef idx="0">
            <a:scrgbClr r="0" g="0" b="0"/>
          </a:effectRef>
          <a:fontRef idx="minor"/>
        </p:style>
      </p:sp>
      <p:graphicFrame>
        <p:nvGraphicFramePr>
          <p:cNvPr id="2" name="Tableau 1">
            <a:extLst>
              <a:ext uri="{FF2B5EF4-FFF2-40B4-BE49-F238E27FC236}">
                <a16:creationId xmlns:a16="http://schemas.microsoft.com/office/drawing/2014/main" id="{ABC903F1-700E-4EFF-8E27-B73EAEB4762D}"/>
              </a:ext>
            </a:extLst>
          </p:cNvPr>
          <p:cNvGraphicFramePr>
            <a:graphicFrameLocks noGrp="1"/>
          </p:cNvGraphicFramePr>
          <p:nvPr>
            <p:extLst>
              <p:ext uri="{D42A27DB-BD31-4B8C-83A1-F6EECF244321}">
                <p14:modId xmlns:p14="http://schemas.microsoft.com/office/powerpoint/2010/main" val="1183728289"/>
              </p:ext>
            </p:extLst>
          </p:nvPr>
        </p:nvGraphicFramePr>
        <p:xfrm>
          <a:off x="863600" y="1650650"/>
          <a:ext cx="10464800" cy="4839779"/>
        </p:xfrm>
        <a:graphic>
          <a:graphicData uri="http://schemas.openxmlformats.org/drawingml/2006/table">
            <a:tbl>
              <a:tblPr firstRow="1" firstCol="1" bandRow="1"/>
              <a:tblGrid>
                <a:gridCol w="4994926">
                  <a:extLst>
                    <a:ext uri="{9D8B030D-6E8A-4147-A177-3AD203B41FA5}">
                      <a16:colId xmlns:a16="http://schemas.microsoft.com/office/drawing/2014/main" val="3026818310"/>
                    </a:ext>
                  </a:extLst>
                </a:gridCol>
                <a:gridCol w="1771404">
                  <a:extLst>
                    <a:ext uri="{9D8B030D-6E8A-4147-A177-3AD203B41FA5}">
                      <a16:colId xmlns:a16="http://schemas.microsoft.com/office/drawing/2014/main" val="2608772681"/>
                    </a:ext>
                  </a:extLst>
                </a:gridCol>
                <a:gridCol w="1925932">
                  <a:extLst>
                    <a:ext uri="{9D8B030D-6E8A-4147-A177-3AD203B41FA5}">
                      <a16:colId xmlns:a16="http://schemas.microsoft.com/office/drawing/2014/main" val="1379678949"/>
                    </a:ext>
                  </a:extLst>
                </a:gridCol>
                <a:gridCol w="1772538">
                  <a:extLst>
                    <a:ext uri="{9D8B030D-6E8A-4147-A177-3AD203B41FA5}">
                      <a16:colId xmlns:a16="http://schemas.microsoft.com/office/drawing/2014/main" val="3066230717"/>
                    </a:ext>
                  </a:extLst>
                </a:gridCol>
              </a:tblGrid>
              <a:tr h="711559">
                <a:tc>
                  <a:txBody>
                    <a:bodyPr/>
                    <a:lstStyle/>
                    <a:p>
                      <a:pPr algn="ctr">
                        <a:lnSpc>
                          <a:spcPct val="115000"/>
                        </a:lnSpc>
                        <a:spcAft>
                          <a:spcPts val="1000"/>
                        </a:spcAft>
                      </a:pPr>
                      <a:r>
                        <a:rPr lang="fr-FR"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Dépenses de fonctionnement</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Pour mémoire budget 2021</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Propositions nouvelles 2022</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Evolution</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2293746288"/>
                  </a:ext>
                </a:extLst>
              </a:tr>
              <a:tr h="430500">
                <a:tc>
                  <a:txBody>
                    <a:bodyPr/>
                    <a:lstStyle/>
                    <a:p>
                      <a:pPr marR="48895" algn="l">
                        <a:lnSpc>
                          <a:spcPct val="115000"/>
                        </a:lnSpc>
                        <a:spcAft>
                          <a:spcPts val="1000"/>
                        </a:spcAft>
                      </a:pPr>
                      <a:r>
                        <a:rPr lang="fr-FR" sz="1800" b="1" dirty="0">
                          <a:effectLst/>
                          <a:latin typeface="Calibri" panose="020F0502020204030204" pitchFamily="34" charset="0"/>
                          <a:ea typeface="Times New Roman" panose="02020603050405020304" pitchFamily="18" charset="0"/>
                          <a:cs typeface="Calibri" panose="020F0502020204030204" pitchFamily="34" charset="0"/>
                        </a:rPr>
                        <a:t>011 Charges à caractère général (hors opération de dragage)</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1 240 849</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1 362 499</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113,14 %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1391250"/>
                  </a:ext>
                </a:extLst>
              </a:tr>
              <a:tr h="270249">
                <a:tc>
                  <a:txBody>
                    <a:bodyPr/>
                    <a:lstStyle/>
                    <a:p>
                      <a:pPr marR="48895" algn="r">
                        <a:lnSpc>
                          <a:spcPct val="115000"/>
                        </a:lnSpc>
                        <a:spcAft>
                          <a:spcPts val="1000"/>
                        </a:spcAft>
                      </a:pPr>
                      <a:r>
                        <a:rPr lang="fr-FR" sz="1800" b="1">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Opération 928 : Dragage 1</a:t>
                      </a:r>
                      <a:r>
                        <a:rPr lang="fr-FR" sz="1800" b="1" baseline="3000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ière</a:t>
                      </a:r>
                      <a:r>
                        <a:rPr lang="fr-FR" sz="1800" b="1">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 tranche</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    8 320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1 300 000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vMerge="1">
                  <a:txBody>
                    <a:bodyPr/>
                    <a:lstStyle/>
                    <a:p>
                      <a:endParaRPr lang="fr-FR"/>
                    </a:p>
                  </a:txBody>
                  <a:tcPr/>
                </a:tc>
                <a:extLst>
                  <a:ext uri="{0D108BD9-81ED-4DB2-BD59-A6C34878D82A}">
                    <a16:rowId xmlns:a16="http://schemas.microsoft.com/office/drawing/2014/main" val="2364019230"/>
                  </a:ext>
                </a:extLst>
              </a:tr>
              <a:tr h="339638">
                <a:tc>
                  <a:txBody>
                    <a:bodyPr/>
                    <a:lstStyle/>
                    <a:p>
                      <a:pPr algn="l">
                        <a:lnSpc>
                          <a:spcPct val="115000"/>
                        </a:lnSpc>
                        <a:spcAft>
                          <a:spcPts val="1000"/>
                        </a:spcAft>
                      </a:pPr>
                      <a:r>
                        <a:rPr lang="fr-FR" sz="1800" b="1" dirty="0">
                          <a:effectLst/>
                          <a:latin typeface="Calibri" panose="020F0502020204030204" pitchFamily="34" charset="0"/>
                          <a:ea typeface="Times New Roman" panose="02020603050405020304" pitchFamily="18" charset="0"/>
                          <a:cs typeface="Calibri" panose="020F0502020204030204" pitchFamily="34" charset="0"/>
                        </a:rPr>
                        <a:t>012 Charges de personnels</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804 150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784 100</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2,49 %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435966595"/>
                  </a:ext>
                </a:extLst>
              </a:tr>
              <a:tr h="306769">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65    Autres charges de gestion courantes  </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 49 100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22 829</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53,51 %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435348434"/>
                  </a:ext>
                </a:extLst>
              </a:tr>
              <a:tr h="350594">
                <a:tc>
                  <a:txBody>
                    <a:bodyPr/>
                    <a:lstStyle/>
                    <a:p>
                      <a:pPr algn="l">
                        <a:lnSpc>
                          <a:spcPct val="115000"/>
                        </a:lnSpc>
                        <a:spcAft>
                          <a:spcPts val="1000"/>
                        </a:spcAft>
                      </a:pPr>
                      <a:r>
                        <a:rPr lang="fr-FR" sz="1800" b="1" dirty="0">
                          <a:effectLst/>
                          <a:latin typeface="Calibri" panose="020F0502020204030204" pitchFamily="34" charset="0"/>
                          <a:ea typeface="Times New Roman" panose="02020603050405020304" pitchFamily="18" charset="0"/>
                          <a:cs typeface="Calibri" panose="020F0502020204030204" pitchFamily="34" charset="0"/>
                        </a:rPr>
                        <a:t>66   Charges Financières</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 45 931</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33 805</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92,64 %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77254293"/>
                  </a:ext>
                </a:extLst>
              </a:tr>
              <a:tr h="295813">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67   Charges exceptionnelles  </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11 000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90,91%</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159516406"/>
                  </a:ext>
                </a:extLst>
              </a:tr>
              <a:tr h="306769">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68   Dotations aux provisions et dépréciations  </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437 000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400 000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8,47 %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581874912"/>
                  </a:ext>
                </a:extLst>
              </a:tr>
              <a:tr h="295813">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69   Impôts sur bénéfices  </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100 000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160 000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60 %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943416612"/>
                  </a:ext>
                </a:extLst>
              </a:tr>
              <a:tr h="295813">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022 Dépenses imprévues</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a:effectLst/>
                          <a:latin typeface="Calibri" panose="020F0502020204030204" pitchFamily="34" charset="0"/>
                          <a:ea typeface="Times New Roman" panose="02020603050405020304" pitchFamily="18" charset="0"/>
                          <a:cs typeface="Calibri" panose="020F0502020204030204" pitchFamily="34" charset="0"/>
                        </a:rPr>
                        <a:t>-</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100 %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864305173"/>
                  </a:ext>
                </a:extLst>
              </a:tr>
              <a:tr h="295813">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023 Virement à la section d’investissement</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 1 145 765</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168 970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85,25 %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432725352"/>
                  </a:ext>
                </a:extLst>
              </a:tr>
              <a:tr h="430500">
                <a:tc>
                  <a:txBody>
                    <a:bodyPr/>
                    <a:lstStyle/>
                    <a:p>
                      <a:pPr algn="l">
                        <a:lnSpc>
                          <a:spcPct val="115000"/>
                        </a:lnSpc>
                        <a:spcAft>
                          <a:spcPts val="1000"/>
                        </a:spcAft>
                      </a:pPr>
                      <a:r>
                        <a:rPr lang="fr-FR" sz="1800" b="1">
                          <a:effectLst/>
                          <a:latin typeface="Calibri" panose="020F0502020204030204" pitchFamily="34" charset="0"/>
                          <a:ea typeface="Times New Roman" panose="02020603050405020304" pitchFamily="18" charset="0"/>
                          <a:cs typeface="Calibri" panose="020F0502020204030204" pitchFamily="34" charset="0"/>
                        </a:rPr>
                        <a:t>042 Opérations d’ordre de transfert entre sections</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460 000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450 400</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2,09 %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949347796"/>
                  </a:ext>
                </a:extLst>
              </a:tr>
              <a:tr h="295813">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DES DEPENSES INCRITES AU BUDGET</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4 302 115</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4 903 603</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13,98 %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955" marR="4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846777953"/>
                  </a:ext>
                </a:extLst>
              </a:tr>
            </a:tbl>
          </a:graphicData>
        </a:graphic>
      </p:graphicFrame>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C9F9A8-9239-472A-A4C1-4701F7FFF026}"/>
              </a:ext>
            </a:extLst>
          </p:cNvPr>
          <p:cNvSpPr>
            <a:spLocks noGrp="1"/>
          </p:cNvSpPr>
          <p:nvPr>
            <p:ph type="title"/>
          </p:nvPr>
        </p:nvSpPr>
        <p:spPr/>
        <p:txBody>
          <a:bodyPr/>
          <a:lstStyle/>
          <a:p>
            <a:r>
              <a:rPr lang="fr-FR" dirty="0"/>
              <a:t>Evolution des dépenses de fonctionnement pour 2022</a:t>
            </a:r>
          </a:p>
        </p:txBody>
      </p:sp>
      <p:sp>
        <p:nvSpPr>
          <p:cNvPr id="3" name="Sous-titre 2">
            <a:extLst>
              <a:ext uri="{FF2B5EF4-FFF2-40B4-BE49-F238E27FC236}">
                <a16:creationId xmlns:a16="http://schemas.microsoft.com/office/drawing/2014/main" id="{22CAD0F9-D09C-4469-9977-5262BE61B1A6}"/>
              </a:ext>
            </a:extLst>
          </p:cNvPr>
          <p:cNvSpPr>
            <a:spLocks noGrp="1"/>
          </p:cNvSpPr>
          <p:nvPr>
            <p:ph type="subTitle"/>
          </p:nvPr>
        </p:nvSpPr>
        <p:spPr>
          <a:xfrm>
            <a:off x="609480" y="1828800"/>
            <a:ext cx="10972440" cy="4470400"/>
          </a:xfrm>
        </p:spPr>
        <p:txBody>
          <a:bodyPr/>
          <a:lstStyle/>
          <a:p>
            <a:pPr>
              <a:lnSpc>
                <a:spcPct val="110000"/>
              </a:lnSpc>
            </a:pPr>
            <a:r>
              <a:rPr lang="fr-FR" sz="2800" dirty="0"/>
              <a:t>Les prévisions de dépenses de fonctionnement affichent une augmentation de 13.98 % par rapport à 2021, justifiées par les gros travaux d’entretien de dragage prévus à l’automne 2022. La 1</a:t>
            </a:r>
            <a:r>
              <a:rPr lang="fr-FR" sz="2800" baseline="30000" dirty="0"/>
              <a:t>ière</a:t>
            </a:r>
            <a:r>
              <a:rPr lang="fr-FR" sz="2800" dirty="0"/>
              <a:t> tranche s’élevant à 1 300 000€ HT </a:t>
            </a:r>
            <a:r>
              <a:rPr lang="fr-FR" sz="2800" i="1" dirty="0"/>
              <a:t>(hors imprévus). </a:t>
            </a:r>
          </a:p>
          <a:p>
            <a:pPr>
              <a:lnSpc>
                <a:spcPct val="110000"/>
              </a:lnSpc>
            </a:pPr>
            <a:r>
              <a:rPr lang="fr-FR" sz="2800" i="1" dirty="0"/>
              <a:t>Les autres dépenses de fonctionnement restent constantes et prennent en compte les évolutions de la croissance économique</a:t>
            </a:r>
            <a:r>
              <a:rPr lang="fr-FR" sz="2800" i="1" dirty="0">
                <a:solidFill>
                  <a:srgbClr val="002060"/>
                </a:solidFill>
              </a:rPr>
              <a:t>.</a:t>
            </a:r>
          </a:p>
          <a:p>
            <a:endParaRPr lang="fr-FR" dirty="0"/>
          </a:p>
        </p:txBody>
      </p:sp>
    </p:spTree>
    <p:extLst>
      <p:ext uri="{BB962C8B-B14F-4D97-AF65-F5344CB8AC3E}">
        <p14:creationId xmlns:p14="http://schemas.microsoft.com/office/powerpoint/2010/main" val="180859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F43755-321A-436F-962E-B46D11F3A417}"/>
              </a:ext>
            </a:extLst>
          </p:cNvPr>
          <p:cNvSpPr>
            <a:spLocks noGrp="1"/>
          </p:cNvSpPr>
          <p:nvPr>
            <p:ph type="title"/>
          </p:nvPr>
        </p:nvSpPr>
        <p:spPr>
          <a:xfrm>
            <a:off x="609480" y="273600"/>
            <a:ext cx="10972440" cy="474545"/>
          </a:xfrm>
        </p:spPr>
        <p:txBody>
          <a:bodyPr/>
          <a:lstStyle/>
          <a:p>
            <a:pPr algn="ctr"/>
            <a:r>
              <a:rPr lang="fr-FR" sz="3200" dirty="0"/>
              <a:t>Autorisation</a:t>
            </a:r>
            <a:r>
              <a:rPr lang="fr-FR" sz="3200" b="1" dirty="0"/>
              <a:t> </a:t>
            </a:r>
            <a:r>
              <a:rPr lang="fr-FR" sz="3200" dirty="0"/>
              <a:t>d’Engagement et Crédits de Paiement</a:t>
            </a:r>
          </a:p>
        </p:txBody>
      </p:sp>
      <p:pic>
        <p:nvPicPr>
          <p:cNvPr id="4" name="Image 3">
            <a:extLst>
              <a:ext uri="{FF2B5EF4-FFF2-40B4-BE49-F238E27FC236}">
                <a16:creationId xmlns:a16="http://schemas.microsoft.com/office/drawing/2014/main" id="{06715750-B03D-406C-8C95-598D105100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0531" y="957665"/>
            <a:ext cx="8163213" cy="2191934"/>
          </a:xfrm>
          <a:prstGeom prst="rect">
            <a:avLst/>
          </a:prstGeom>
          <a:noFill/>
          <a:ln>
            <a:noFill/>
          </a:ln>
        </p:spPr>
      </p:pic>
      <p:sp>
        <p:nvSpPr>
          <p:cNvPr id="6" name="ZoneTexte 5">
            <a:extLst>
              <a:ext uri="{FF2B5EF4-FFF2-40B4-BE49-F238E27FC236}">
                <a16:creationId xmlns:a16="http://schemas.microsoft.com/office/drawing/2014/main" id="{C2728493-C92D-46A9-AB1B-344F549794B2}"/>
              </a:ext>
            </a:extLst>
          </p:cNvPr>
          <p:cNvSpPr txBox="1"/>
          <p:nvPr/>
        </p:nvSpPr>
        <p:spPr>
          <a:xfrm>
            <a:off x="1278936" y="3612529"/>
            <a:ext cx="9633527" cy="2287806"/>
          </a:xfrm>
          <a:prstGeom prst="rect">
            <a:avLst/>
          </a:prstGeom>
          <a:noFill/>
        </p:spPr>
        <p:txBody>
          <a:bodyPr wrap="square">
            <a:spAutoFit/>
          </a:bodyPr>
          <a:lstStyle/>
          <a:p>
            <a:pPr algn="just">
              <a:spcBef>
                <a:spcPts val="1400"/>
              </a:spcBef>
              <a:spcAft>
                <a:spcPts val="595"/>
              </a:spcAft>
            </a:pPr>
            <a:r>
              <a:rPr lang="fr-FR" sz="1800" kern="50" dirty="0">
                <a:solidFill>
                  <a:srgbClr val="000000"/>
                </a:solidFill>
                <a:effectLst/>
                <a:latin typeface="Calibri" panose="020F0502020204030204" pitchFamily="34" charset="0"/>
                <a:ea typeface="Times New Roman" panose="02020603050405020304" pitchFamily="18" charset="0"/>
              </a:rPr>
              <a:t>Pour rappel la Régie du Port de Carnon a constitué un groupement de commande avec les Ports de la Baie d’Aigues-Mortes pour la mutualisation d’un marché de maîtrise d’œuvre et un marché travaux de dragage permettant des économies d’échelles et qu’au titre de cette mutualisation, la Régie bénéficie de subventions de la part de l’Etat et de la Région Occitanie. </a:t>
            </a:r>
            <a:endParaRPr lang="fr-FR" sz="2800" kern="50" dirty="0">
              <a:solidFill>
                <a:srgbClr val="000000"/>
              </a:solidFill>
              <a:effectLst/>
              <a:latin typeface="Times New Roman" panose="02020603050405020304" pitchFamily="18" charset="0"/>
              <a:ea typeface="Times New Roman" panose="02020603050405020304" pitchFamily="18" charset="0"/>
            </a:endParaRPr>
          </a:p>
          <a:p>
            <a:pPr algn="just">
              <a:spcBef>
                <a:spcPts val="1400"/>
              </a:spcBef>
              <a:spcAft>
                <a:spcPts val="595"/>
              </a:spcAft>
            </a:pPr>
            <a:r>
              <a:rPr lang="fr-FR" sz="1800" kern="50" dirty="0">
                <a:solidFill>
                  <a:srgbClr val="000000"/>
                </a:solidFill>
                <a:effectLst/>
                <a:latin typeface="Calibri" panose="020F0502020204030204" pitchFamily="34" charset="0"/>
                <a:ea typeface="Times New Roman" panose="02020603050405020304" pitchFamily="18" charset="0"/>
              </a:rPr>
              <a:t>Toutefois, suite au changement de position de la métropole de Montpellier il est désormais nécessaire de recourir au </a:t>
            </a:r>
            <a:r>
              <a:rPr lang="fr-FR" sz="1800" kern="50" dirty="0" err="1">
                <a:solidFill>
                  <a:srgbClr val="000000"/>
                </a:solidFill>
                <a:effectLst/>
                <a:latin typeface="Calibri" panose="020F0502020204030204" pitchFamily="34" charset="0"/>
                <a:ea typeface="Times New Roman" panose="02020603050405020304" pitchFamily="18" charset="0"/>
              </a:rPr>
              <a:t>clapage</a:t>
            </a:r>
            <a:r>
              <a:rPr lang="fr-FR" sz="1800" kern="50" dirty="0">
                <a:solidFill>
                  <a:srgbClr val="000000"/>
                </a:solidFill>
                <a:effectLst/>
                <a:latin typeface="Calibri" panose="020F0502020204030204" pitchFamily="34" charset="0"/>
                <a:ea typeface="Times New Roman" panose="02020603050405020304" pitchFamily="18" charset="0"/>
              </a:rPr>
              <a:t> en mer. Cette solution ayant pour conséquence l’augmentation du budget dragage d’environ 1 000 000€ HT.</a:t>
            </a:r>
            <a:endParaRPr lang="fr-FR" sz="2800" kern="5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1738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 name="CustomShape 1"/>
          <p:cNvSpPr/>
          <p:nvPr/>
        </p:nvSpPr>
        <p:spPr>
          <a:xfrm>
            <a:off x="1202760" y="284040"/>
            <a:ext cx="9783360" cy="80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fr-FR" sz="3200" strike="noStrike" cap="all" dirty="0">
                <a:latin typeface="Corbel"/>
              </a:rPr>
              <a:t>LES RECETTES D’INVESTISSEMENT</a:t>
            </a:r>
            <a:endParaRPr sz="3200" dirty="0"/>
          </a:p>
        </p:txBody>
      </p:sp>
      <p:sp>
        <p:nvSpPr>
          <p:cNvPr id="118" name="CustomShape 3"/>
          <p:cNvSpPr/>
          <p:nvPr/>
        </p:nvSpPr>
        <p:spPr>
          <a:xfrm>
            <a:off x="10658880" y="6422760"/>
            <a:ext cx="945720" cy="364320"/>
          </a:xfrm>
          <a:prstGeom prst="rect">
            <a:avLst/>
          </a:prstGeom>
          <a:noFill/>
          <a:ln>
            <a:noFill/>
          </a:ln>
        </p:spPr>
        <p:style>
          <a:lnRef idx="0">
            <a:scrgbClr r="0" g="0" b="0"/>
          </a:lnRef>
          <a:fillRef idx="0">
            <a:scrgbClr r="0" g="0" b="0"/>
          </a:fillRef>
          <a:effectRef idx="0">
            <a:scrgbClr r="0" g="0" b="0"/>
          </a:effectRef>
          <a:fontRef idx="minor"/>
        </p:style>
        <p:txBody>
          <a:bodyPr lIns="45720" tIns="45000" rIns="90000" bIns="45000" anchor="ctr"/>
          <a:lstStyle/>
          <a:p>
            <a:pPr>
              <a:lnSpc>
                <a:spcPct val="100000"/>
              </a:lnSpc>
            </a:pPr>
            <a:fld id="{CEE15A88-BB3D-4FAB-9F83-33AC517AB0E9}" type="slidenum">
              <a:rPr lang="fr-FR" sz="1200" strike="noStrike">
                <a:solidFill>
                  <a:srgbClr val="2C2C2C"/>
                </a:solidFill>
                <a:latin typeface="Corbel"/>
              </a:rPr>
              <a:t>9</a:t>
            </a:fld>
            <a:endParaRPr/>
          </a:p>
        </p:txBody>
      </p:sp>
      <p:sp>
        <p:nvSpPr>
          <p:cNvPr id="119" name="CustomShape 4"/>
          <p:cNvSpPr/>
          <p:nvPr/>
        </p:nvSpPr>
        <p:spPr>
          <a:xfrm>
            <a:off x="5596560" y="6422760"/>
            <a:ext cx="5043600" cy="364320"/>
          </a:xfrm>
          <a:prstGeom prst="rect">
            <a:avLst/>
          </a:prstGeom>
          <a:noFill/>
          <a:ln>
            <a:noFill/>
          </a:ln>
        </p:spPr>
        <p:style>
          <a:lnRef idx="0">
            <a:scrgbClr r="0" g="0" b="0"/>
          </a:lnRef>
          <a:fillRef idx="0">
            <a:scrgbClr r="0" g="0" b="0"/>
          </a:fillRef>
          <a:effectRef idx="0">
            <a:scrgbClr r="0" g="0" b="0"/>
          </a:effectRef>
          <a:fontRef idx="minor"/>
        </p:style>
      </p:sp>
      <p:graphicFrame>
        <p:nvGraphicFramePr>
          <p:cNvPr id="2" name="Tableau 1">
            <a:extLst>
              <a:ext uri="{FF2B5EF4-FFF2-40B4-BE49-F238E27FC236}">
                <a16:creationId xmlns:a16="http://schemas.microsoft.com/office/drawing/2014/main" id="{681D5E8E-0F2B-45A8-9B28-3224B76AF23D}"/>
              </a:ext>
            </a:extLst>
          </p:cNvPr>
          <p:cNvGraphicFramePr>
            <a:graphicFrameLocks noGrp="1"/>
          </p:cNvGraphicFramePr>
          <p:nvPr>
            <p:extLst>
              <p:ext uri="{D42A27DB-BD31-4B8C-83A1-F6EECF244321}">
                <p14:modId xmlns:p14="http://schemas.microsoft.com/office/powerpoint/2010/main" val="2947817302"/>
              </p:ext>
            </p:extLst>
          </p:nvPr>
        </p:nvGraphicFramePr>
        <p:xfrm>
          <a:off x="723900" y="1333500"/>
          <a:ext cx="10668001" cy="4432301"/>
        </p:xfrm>
        <a:graphic>
          <a:graphicData uri="http://schemas.openxmlformats.org/drawingml/2006/table">
            <a:tbl>
              <a:tblPr firstRow="1" firstCol="1" bandRow="1"/>
              <a:tblGrid>
                <a:gridCol w="5004711">
                  <a:extLst>
                    <a:ext uri="{9D8B030D-6E8A-4147-A177-3AD203B41FA5}">
                      <a16:colId xmlns:a16="http://schemas.microsoft.com/office/drawing/2014/main" val="591432042"/>
                    </a:ext>
                  </a:extLst>
                </a:gridCol>
                <a:gridCol w="1996937">
                  <a:extLst>
                    <a:ext uri="{9D8B030D-6E8A-4147-A177-3AD203B41FA5}">
                      <a16:colId xmlns:a16="http://schemas.microsoft.com/office/drawing/2014/main" val="3599918371"/>
                    </a:ext>
                  </a:extLst>
                </a:gridCol>
                <a:gridCol w="1996937">
                  <a:extLst>
                    <a:ext uri="{9D8B030D-6E8A-4147-A177-3AD203B41FA5}">
                      <a16:colId xmlns:a16="http://schemas.microsoft.com/office/drawing/2014/main" val="1717036889"/>
                    </a:ext>
                  </a:extLst>
                </a:gridCol>
                <a:gridCol w="1669416">
                  <a:extLst>
                    <a:ext uri="{9D8B030D-6E8A-4147-A177-3AD203B41FA5}">
                      <a16:colId xmlns:a16="http://schemas.microsoft.com/office/drawing/2014/main" val="2213709120"/>
                    </a:ext>
                  </a:extLst>
                </a:gridCol>
              </a:tblGrid>
              <a:tr h="678771">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Recettes d'investissement</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Pour mémoire budget 2021</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Propositions nouvelles 2022</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1000"/>
                        </a:spcAft>
                      </a:pPr>
                      <a:r>
                        <a:rPr lang="fr-FR" sz="1800" b="1" dirty="0">
                          <a:solidFill>
                            <a:srgbClr val="FFFFFF"/>
                          </a:solidFill>
                          <a:effectLst/>
                          <a:latin typeface="+mj-lt"/>
                          <a:ea typeface="Times New Roman" panose="02020603050405020304" pitchFamily="18" charset="0"/>
                          <a:cs typeface="Calibri" panose="020F0502020204030204" pitchFamily="34" charset="0"/>
                        </a:rPr>
                        <a:t>Evolution</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3894887139"/>
                  </a:ext>
                </a:extLst>
              </a:tr>
              <a:tr h="540130">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001 Excédent d'investissement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0" dirty="0">
                          <a:effectLst/>
                          <a:latin typeface="+mj-lt"/>
                          <a:ea typeface="Times New Roman" panose="02020603050405020304" pitchFamily="18" charset="0"/>
                          <a:cs typeface="Calibri" panose="020F0502020204030204" pitchFamily="34" charset="0"/>
                        </a:rPr>
                        <a:t>530 853</a:t>
                      </a:r>
                      <a:endParaRPr lang="fr-FR" sz="1800" b="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399 246</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24.59 %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390729"/>
                  </a:ext>
                </a:extLst>
              </a:tr>
              <a:tr h="481164">
                <a:tc>
                  <a:txBody>
                    <a:bodyPr/>
                    <a:lstStyle/>
                    <a:p>
                      <a:pPr algn="l">
                        <a:lnSpc>
                          <a:spcPct val="115000"/>
                        </a:lnSpc>
                        <a:spcAft>
                          <a:spcPts val="1000"/>
                        </a:spcAft>
                      </a:pPr>
                      <a:r>
                        <a:rPr lang="fr-FR" sz="1800" b="1">
                          <a:effectLst/>
                          <a:latin typeface="+mj-lt"/>
                          <a:ea typeface="Times New Roman" panose="02020603050405020304" pitchFamily="18" charset="0"/>
                          <a:cs typeface="Calibri" panose="020F0502020204030204" pitchFamily="34" charset="0"/>
                        </a:rPr>
                        <a:t>13 - Subventions d'investissement</a:t>
                      </a:r>
                      <a:endParaRPr lang="fr-FR" sz="1800" b="1">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0" dirty="0">
                          <a:effectLst/>
                          <a:latin typeface="+mj-lt"/>
                          <a:ea typeface="Times New Roman" panose="02020603050405020304" pitchFamily="18" charset="0"/>
                          <a:cs typeface="Calibri" panose="020F0502020204030204" pitchFamily="34" charset="0"/>
                        </a:rPr>
                        <a:t>158 732</a:t>
                      </a:r>
                      <a:endParaRPr lang="fr-FR" sz="1800" b="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648 852</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308,77 %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3433390"/>
                  </a:ext>
                </a:extLst>
              </a:tr>
              <a:tr h="510646">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16 - Emprunts</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0" dirty="0">
                          <a:effectLst/>
                          <a:latin typeface="+mj-lt"/>
                          <a:ea typeface="Times New Roman" panose="02020603050405020304" pitchFamily="18" charset="0"/>
                          <a:cs typeface="Calibri" panose="020F0502020204030204" pitchFamily="34" charset="0"/>
                        </a:rPr>
                        <a:t>-</a:t>
                      </a:r>
                      <a:endParaRPr lang="fr-FR" sz="1800" b="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2 323 912</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100  %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1718540"/>
                  </a:ext>
                </a:extLst>
              </a:tr>
              <a:tr h="806656">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021 - Virement de la section de fonctionnement</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0" dirty="0">
                          <a:effectLst/>
                          <a:latin typeface="+mj-lt"/>
                          <a:ea typeface="Times New Roman" panose="02020603050405020304" pitchFamily="18" charset="0"/>
                          <a:cs typeface="Calibri" panose="020F0502020204030204" pitchFamily="34" charset="0"/>
                        </a:rPr>
                        <a:t>1 145 765</a:t>
                      </a:r>
                      <a:endParaRPr lang="fr-FR" sz="1800" b="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168 970</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effectLst/>
                          <a:latin typeface="+mj-lt"/>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85,25 %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9850574"/>
                  </a:ext>
                </a:extLst>
              </a:tr>
              <a:tr h="707467">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040 - Opérations d'ordres de transfert entre sections</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0" dirty="0">
                          <a:effectLst/>
                          <a:latin typeface="+mj-lt"/>
                          <a:ea typeface="Times New Roman" panose="02020603050405020304" pitchFamily="18" charset="0"/>
                          <a:cs typeface="Calibri" panose="020F0502020204030204" pitchFamily="34" charset="0"/>
                        </a:rPr>
                        <a:t>460 000</a:t>
                      </a:r>
                      <a:endParaRPr lang="fr-FR" sz="1800" b="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450 400</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fr-FR" sz="1800" b="1" dirty="0">
                          <a:effectLst/>
                          <a:latin typeface="+mj-lt"/>
                          <a:ea typeface="Times New Roman" panose="02020603050405020304" pitchFamily="18" charset="0"/>
                          <a:cs typeface="Calibri" panose="020F050202020403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fr-FR" sz="1800" b="1" dirty="0">
                          <a:effectLst/>
                          <a:latin typeface="+mj-lt"/>
                          <a:ea typeface="Times New Roman" panose="02020603050405020304" pitchFamily="18" charset="0"/>
                          <a:cs typeface="Calibri" panose="020F0502020204030204" pitchFamily="34" charset="0"/>
                        </a:rPr>
                        <a:t>     2,09  %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32944"/>
                  </a:ext>
                </a:extLst>
              </a:tr>
              <a:tr h="707467">
                <a:tc>
                  <a:txBody>
                    <a:bodyPr/>
                    <a:lstStyle/>
                    <a:p>
                      <a:pPr algn="l">
                        <a:lnSpc>
                          <a:spcPct val="115000"/>
                        </a:lnSpc>
                        <a:spcAft>
                          <a:spcPts val="1000"/>
                        </a:spcAft>
                      </a:pPr>
                      <a:r>
                        <a:rPr lang="fr-FR" sz="1800" b="1" dirty="0">
                          <a:solidFill>
                            <a:srgbClr val="000000"/>
                          </a:solidFill>
                          <a:effectLst/>
                          <a:latin typeface="+mj-lt"/>
                          <a:ea typeface="Times New Roman" panose="02020603050405020304" pitchFamily="18" charset="0"/>
                          <a:cs typeface="Calibri" panose="020F0502020204030204" pitchFamily="34" charset="0"/>
                        </a:rPr>
                        <a:t>TOTAL DES RECETTES INSCRITES AU BUDGET</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800" b="0" dirty="0">
                          <a:solidFill>
                            <a:srgbClr val="000000"/>
                          </a:solidFill>
                          <a:effectLst/>
                          <a:latin typeface="+mj-lt"/>
                          <a:ea typeface="Times New Roman" panose="02020603050405020304" pitchFamily="18" charset="0"/>
                          <a:cs typeface="Calibri" panose="020F0502020204030204" pitchFamily="34" charset="0"/>
                        </a:rPr>
                        <a:t>2 295 350</a:t>
                      </a:r>
                      <a:endParaRPr lang="fr-FR" sz="1800" b="0"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1000"/>
                        </a:spcAft>
                      </a:pPr>
                      <a:r>
                        <a:rPr lang="fr-FR" sz="1800" b="1">
                          <a:solidFill>
                            <a:srgbClr val="000000"/>
                          </a:solidFill>
                          <a:effectLst/>
                          <a:latin typeface="+mj-lt"/>
                          <a:ea typeface="Times New Roman" panose="02020603050405020304" pitchFamily="18" charset="0"/>
                          <a:cs typeface="Calibri" panose="020F0502020204030204" pitchFamily="34" charset="0"/>
                        </a:rPr>
                        <a:t>3 991 380</a:t>
                      </a:r>
                      <a:endParaRPr lang="fr-FR" sz="1800" b="1">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a:lnSpc>
                          <a:spcPct val="115000"/>
                        </a:lnSpc>
                        <a:spcAft>
                          <a:spcPts val="1000"/>
                        </a:spcAft>
                      </a:pPr>
                      <a:r>
                        <a:rPr lang="fr-FR" sz="1800" b="1" dirty="0">
                          <a:solidFill>
                            <a:srgbClr val="000000"/>
                          </a:solidFill>
                          <a:effectLst/>
                          <a:latin typeface="+mj-lt"/>
                          <a:ea typeface="Times New Roman" panose="02020603050405020304" pitchFamily="18" charset="0"/>
                          <a:cs typeface="Calibri" panose="020F0502020204030204" pitchFamily="34" charset="0"/>
                        </a:rPr>
                        <a:t> </a:t>
                      </a:r>
                      <a:r>
                        <a:rPr lang="fr-FR" sz="1800" b="1" dirty="0">
                          <a:solidFill>
                            <a:srgbClr val="000000"/>
                          </a:solidFill>
                          <a:effectLst/>
                          <a:latin typeface="+mj-lt"/>
                          <a:ea typeface="Times New Roman" panose="02020603050405020304" pitchFamily="18" charset="0"/>
                          <a:cs typeface="Calibri" panose="020F0502020204030204" pitchFamily="34" charset="0"/>
                          <a:sym typeface="Wingdings" panose="05000000000000000000" pitchFamily="2" charset="2"/>
                        </a:rPr>
                        <a:t> </a:t>
                      </a:r>
                      <a:r>
                        <a:rPr lang="fr-FR" sz="1800" b="1" dirty="0">
                          <a:solidFill>
                            <a:srgbClr val="000000"/>
                          </a:solidFill>
                          <a:effectLst/>
                          <a:latin typeface="+mj-lt"/>
                          <a:ea typeface="Times New Roman" panose="02020603050405020304" pitchFamily="18" charset="0"/>
                          <a:cs typeface="Calibri" panose="020F0502020204030204" pitchFamily="34" charset="0"/>
                        </a:rPr>
                        <a:t>    73,89 %</a:t>
                      </a:r>
                      <a:endParaRPr lang="fr-FR" sz="1800" b="1" dirty="0">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558801022"/>
                  </a:ext>
                </a:extLst>
              </a:tr>
            </a:tbl>
          </a:graphicData>
        </a:graphic>
      </p:graphicFrame>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1203</Words>
  <Application>Microsoft Office PowerPoint</Application>
  <PresentationFormat>Grand écran</PresentationFormat>
  <Paragraphs>225</Paragraphs>
  <Slides>15</Slides>
  <Notes>3</Notes>
  <HiddenSlides>0</HiddenSlides>
  <MMClips>0</MMClips>
  <ScaleCrop>false</ScaleCrop>
  <HeadingPairs>
    <vt:vector size="6" baseType="variant">
      <vt:variant>
        <vt:lpstr>Polices utilisées</vt:lpstr>
      </vt:variant>
      <vt:variant>
        <vt:i4>7</vt:i4>
      </vt:variant>
      <vt:variant>
        <vt:lpstr>Thème</vt:lpstr>
      </vt:variant>
      <vt:variant>
        <vt:i4>5</vt:i4>
      </vt:variant>
      <vt:variant>
        <vt:lpstr>Titres des diapositives</vt:lpstr>
      </vt:variant>
      <vt:variant>
        <vt:i4>15</vt:i4>
      </vt:variant>
    </vt:vector>
  </HeadingPairs>
  <TitlesOfParts>
    <vt:vector size="27" baseType="lpstr">
      <vt:lpstr>Arial</vt:lpstr>
      <vt:lpstr>Calibri</vt:lpstr>
      <vt:lpstr>Calibri Light</vt:lpstr>
      <vt:lpstr>Corbel</vt:lpstr>
      <vt:lpstr>StarSymbol</vt:lpstr>
      <vt:lpstr>Times New Roman</vt:lpstr>
      <vt:lpstr>Wingdings</vt:lpstr>
      <vt:lpstr>Thème Office</vt:lpstr>
      <vt:lpstr>Office Theme</vt:lpstr>
      <vt:lpstr>Thème Office</vt:lpstr>
      <vt:lpstr>Thème Office</vt:lpstr>
      <vt:lpstr>Thème Office</vt:lpstr>
      <vt:lpstr>Présentation PowerPoint</vt:lpstr>
      <vt:lpstr>Présentation PowerPoint</vt:lpstr>
      <vt:lpstr>Présentation PowerPoint</vt:lpstr>
      <vt:lpstr>Présentation PowerPoint</vt:lpstr>
      <vt:lpstr>Evolution des tarifs et droits d’usage pour 2022</vt:lpstr>
      <vt:lpstr>Présentation PowerPoint</vt:lpstr>
      <vt:lpstr>Evolution des dépenses de fonctionnement pour 2022</vt:lpstr>
      <vt:lpstr>Autorisation d’Engagement et Crédits de Paiement</vt:lpstr>
      <vt:lpstr>Présentation PowerPoint</vt:lpstr>
      <vt:lpstr>LES DEPENSES D’INVESTISSEMENT</vt:lpstr>
      <vt:lpstr>La section d’investissement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portuaire</dc:title>
  <dc:creator>DESCAMP Clarisse</dc:creator>
  <cp:lastModifiedBy>GRITTI Virginie - Capitainerie</cp:lastModifiedBy>
  <cp:revision>736</cp:revision>
  <cp:lastPrinted>2022-02-02T08:20:33Z</cp:lastPrinted>
  <dcterms:created xsi:type="dcterms:W3CDTF">2019-11-22T13:45:18Z</dcterms:created>
  <dcterms:modified xsi:type="dcterms:W3CDTF">2022-02-08T08:31:41Z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8</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