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321" r:id="rId4"/>
    <p:sldId id="328" r:id="rId5"/>
    <p:sldId id="333" r:id="rId6"/>
    <p:sldId id="329" r:id="rId7"/>
    <p:sldId id="361" r:id="rId8"/>
    <p:sldId id="362" r:id="rId9"/>
    <p:sldId id="365" r:id="rId10"/>
    <p:sldId id="367" r:id="rId11"/>
    <p:sldId id="374" r:id="rId12"/>
    <p:sldId id="368" r:id="rId13"/>
    <p:sldId id="369" r:id="rId14"/>
    <p:sldId id="370" r:id="rId15"/>
    <p:sldId id="377" r:id="rId16"/>
    <p:sldId id="378" r:id="rId17"/>
    <p:sldId id="364" r:id="rId18"/>
    <p:sldId id="358" r:id="rId19"/>
    <p:sldId id="334" r:id="rId20"/>
    <p:sldId id="355" r:id="rId21"/>
    <p:sldId id="288" r:id="rId22"/>
    <p:sldId id="335" r:id="rId23"/>
    <p:sldId id="375" r:id="rId24"/>
    <p:sldId id="337" r:id="rId25"/>
    <p:sldId id="371" r:id="rId26"/>
    <p:sldId id="372" r:id="rId27"/>
    <p:sldId id="381" r:id="rId28"/>
    <p:sldId id="382" r:id="rId29"/>
    <p:sldId id="383" r:id="rId30"/>
    <p:sldId id="376"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213"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 Muriel" userId="4ec0d77b-2aa7-4640-b689-72b32183470e" providerId="ADAL" clId="{D4E08A71-9964-4D42-9733-5C355B67BF01}"/>
    <pc:docChg chg="undo redo custSel addSld delSld modSld">
      <pc:chgData name="MARIN Muriel" userId="4ec0d77b-2aa7-4640-b689-72b32183470e" providerId="ADAL" clId="{D4E08A71-9964-4D42-9733-5C355B67BF01}" dt="2024-02-07T15:27:06.163" v="1096" actId="14100"/>
      <pc:docMkLst>
        <pc:docMk/>
      </pc:docMkLst>
      <pc:sldChg chg="modSp mod">
        <pc:chgData name="MARIN Muriel" userId="4ec0d77b-2aa7-4640-b689-72b32183470e" providerId="ADAL" clId="{D4E08A71-9964-4D42-9733-5C355B67BF01}" dt="2024-02-07T14:23:16.414" v="424" actId="114"/>
        <pc:sldMkLst>
          <pc:docMk/>
          <pc:sldMk cId="434434188" sldId="256"/>
        </pc:sldMkLst>
        <pc:spChg chg="mod">
          <ac:chgData name="MARIN Muriel" userId="4ec0d77b-2aa7-4640-b689-72b32183470e" providerId="ADAL" clId="{D4E08A71-9964-4D42-9733-5C355B67BF01}" dt="2024-02-07T14:23:16.414" v="424" actId="114"/>
          <ac:spMkLst>
            <pc:docMk/>
            <pc:sldMk cId="434434188" sldId="256"/>
            <ac:spMk id="2" creationId="{E5F96B5F-6CD0-29C6-090C-D74030076EEC}"/>
          </ac:spMkLst>
        </pc:spChg>
      </pc:sldChg>
      <pc:sldChg chg="modSp mod">
        <pc:chgData name="MARIN Muriel" userId="4ec0d77b-2aa7-4640-b689-72b32183470e" providerId="ADAL" clId="{D4E08A71-9964-4D42-9733-5C355B67BF01}" dt="2024-02-07T14:26:14.515" v="437" actId="6549"/>
        <pc:sldMkLst>
          <pc:docMk/>
          <pc:sldMk cId="0" sldId="288"/>
        </pc:sldMkLst>
        <pc:spChg chg="mod">
          <ac:chgData name="MARIN Muriel" userId="4ec0d77b-2aa7-4640-b689-72b32183470e" providerId="ADAL" clId="{D4E08A71-9964-4D42-9733-5C355B67BF01}" dt="2024-02-07T14:24:39.789" v="428" actId="2711"/>
          <ac:spMkLst>
            <pc:docMk/>
            <pc:sldMk cId="0" sldId="288"/>
            <ac:spMk id="86" creationId="{00000000-0000-0000-0000-000000000000}"/>
          </ac:spMkLst>
        </pc:spChg>
        <pc:spChg chg="mod">
          <ac:chgData name="MARIN Muriel" userId="4ec0d77b-2aa7-4640-b689-72b32183470e" providerId="ADAL" clId="{D4E08A71-9964-4D42-9733-5C355B67BF01}" dt="2024-02-07T14:25:11.695" v="430" actId="2711"/>
          <ac:spMkLst>
            <pc:docMk/>
            <pc:sldMk cId="0" sldId="288"/>
            <ac:spMk id="88" creationId="{00000000-0000-0000-0000-000000000000}"/>
          </ac:spMkLst>
        </pc:spChg>
        <pc:spChg chg="mod">
          <ac:chgData name="MARIN Muriel" userId="4ec0d77b-2aa7-4640-b689-72b32183470e" providerId="ADAL" clId="{D4E08A71-9964-4D42-9733-5C355B67BF01}" dt="2024-02-07T14:25:19.071" v="431" actId="2711"/>
          <ac:spMkLst>
            <pc:docMk/>
            <pc:sldMk cId="0" sldId="288"/>
            <ac:spMk id="89" creationId="{00000000-0000-0000-0000-000000000000}"/>
          </ac:spMkLst>
        </pc:spChg>
        <pc:spChg chg="mod">
          <ac:chgData name="MARIN Muriel" userId="4ec0d77b-2aa7-4640-b689-72b32183470e" providerId="ADAL" clId="{D4E08A71-9964-4D42-9733-5C355B67BF01}" dt="2024-02-07T14:24:55.636" v="429" actId="2711"/>
          <ac:spMkLst>
            <pc:docMk/>
            <pc:sldMk cId="0" sldId="288"/>
            <ac:spMk id="90" creationId="{00000000-0000-0000-0000-000000000000}"/>
          </ac:spMkLst>
        </pc:spChg>
        <pc:spChg chg="mod">
          <ac:chgData name="MARIN Muriel" userId="4ec0d77b-2aa7-4640-b689-72b32183470e" providerId="ADAL" clId="{D4E08A71-9964-4D42-9733-5C355B67BF01}" dt="2024-02-07T14:26:14.515" v="437" actId="6549"/>
          <ac:spMkLst>
            <pc:docMk/>
            <pc:sldMk cId="0" sldId="288"/>
            <ac:spMk id="104" creationId="{00000000-0000-0000-0000-000000000000}"/>
          </ac:spMkLst>
        </pc:spChg>
        <pc:spChg chg="mod">
          <ac:chgData name="MARIN Muriel" userId="4ec0d77b-2aa7-4640-b689-72b32183470e" providerId="ADAL" clId="{D4E08A71-9964-4D42-9733-5C355B67BF01}" dt="2024-02-07T14:25:50.186" v="435" actId="1076"/>
          <ac:spMkLst>
            <pc:docMk/>
            <pc:sldMk cId="0" sldId="288"/>
            <ac:spMk id="105" creationId="{00000000-0000-0000-0000-000000000000}"/>
          </ac:spMkLst>
        </pc:spChg>
        <pc:spChg chg="mod">
          <ac:chgData name="MARIN Muriel" userId="4ec0d77b-2aa7-4640-b689-72b32183470e" providerId="ADAL" clId="{D4E08A71-9964-4D42-9733-5C355B67BF01}" dt="2024-02-07T14:25:49.402" v="434" actId="1076"/>
          <ac:spMkLst>
            <pc:docMk/>
            <pc:sldMk cId="0" sldId="288"/>
            <ac:spMk id="107" creationId="{00000000-0000-0000-0000-000000000000}"/>
          </ac:spMkLst>
        </pc:spChg>
        <pc:picChg chg="mod">
          <ac:chgData name="MARIN Muriel" userId="4ec0d77b-2aa7-4640-b689-72b32183470e" providerId="ADAL" clId="{D4E08A71-9964-4D42-9733-5C355B67BF01}" dt="2024-02-07T14:25:57.266" v="436" actId="1076"/>
          <ac:picMkLst>
            <pc:docMk/>
            <pc:sldMk cId="0" sldId="288"/>
            <ac:picMk id="87" creationId="{00000000-0000-0000-0000-000000000000}"/>
          </ac:picMkLst>
        </pc:picChg>
      </pc:sldChg>
      <pc:sldChg chg="modSp mod">
        <pc:chgData name="MARIN Muriel" userId="4ec0d77b-2aa7-4640-b689-72b32183470e" providerId="ADAL" clId="{D4E08A71-9964-4D42-9733-5C355B67BF01}" dt="2024-02-07T13:39:43.758" v="124" actId="20577"/>
        <pc:sldMkLst>
          <pc:docMk/>
          <pc:sldMk cId="3040222335" sldId="321"/>
        </pc:sldMkLst>
        <pc:spChg chg="mod">
          <ac:chgData name="MARIN Muriel" userId="4ec0d77b-2aa7-4640-b689-72b32183470e" providerId="ADAL" clId="{D4E08A71-9964-4D42-9733-5C355B67BF01}" dt="2024-02-07T13:39:07.209" v="119" actId="2711"/>
          <ac:spMkLst>
            <pc:docMk/>
            <pc:sldMk cId="3040222335" sldId="321"/>
            <ac:spMk id="2" creationId="{0C6DDFE9-26F3-3767-8C3A-481DFD55D06F}"/>
          </ac:spMkLst>
        </pc:spChg>
        <pc:spChg chg="mod">
          <ac:chgData name="MARIN Muriel" userId="4ec0d77b-2aa7-4640-b689-72b32183470e" providerId="ADAL" clId="{D4E08A71-9964-4D42-9733-5C355B67BF01}" dt="2024-02-07T13:39:43.758" v="124" actId="20577"/>
          <ac:spMkLst>
            <pc:docMk/>
            <pc:sldMk cId="3040222335" sldId="321"/>
            <ac:spMk id="3" creationId="{CCA7B229-4291-74CF-89EF-0C74033E9F38}"/>
          </ac:spMkLst>
        </pc:spChg>
      </pc:sldChg>
      <pc:sldChg chg="modSp mod">
        <pc:chgData name="MARIN Muriel" userId="4ec0d77b-2aa7-4640-b689-72b32183470e" providerId="ADAL" clId="{D4E08A71-9964-4D42-9733-5C355B67BF01}" dt="2024-02-07T14:24:01.779" v="427" actId="2711"/>
        <pc:sldMkLst>
          <pc:docMk/>
          <pc:sldMk cId="413993001" sldId="328"/>
        </pc:sldMkLst>
        <pc:spChg chg="mod">
          <ac:chgData name="MARIN Muriel" userId="4ec0d77b-2aa7-4640-b689-72b32183470e" providerId="ADAL" clId="{D4E08A71-9964-4D42-9733-5C355B67BF01}" dt="2024-02-07T14:24:01.779" v="427" actId="2711"/>
          <ac:spMkLst>
            <pc:docMk/>
            <pc:sldMk cId="413993001" sldId="328"/>
            <ac:spMk id="2" creationId="{306036A7-C678-1C09-D804-5351A9DBC489}"/>
          </ac:spMkLst>
        </pc:spChg>
      </pc:sldChg>
      <pc:sldChg chg="addSp delSp modSp mod">
        <pc:chgData name="MARIN Muriel" userId="4ec0d77b-2aa7-4640-b689-72b32183470e" providerId="ADAL" clId="{D4E08A71-9964-4D42-9733-5C355B67BF01}" dt="2024-02-07T13:44:49.114" v="145" actId="255"/>
        <pc:sldMkLst>
          <pc:docMk/>
          <pc:sldMk cId="3666262190" sldId="329"/>
        </pc:sldMkLst>
        <pc:spChg chg="mod">
          <ac:chgData name="MARIN Muriel" userId="4ec0d77b-2aa7-4640-b689-72b32183470e" providerId="ADAL" clId="{D4E08A71-9964-4D42-9733-5C355B67BF01}" dt="2024-02-07T13:42:14.627" v="135" actId="26606"/>
          <ac:spMkLst>
            <pc:docMk/>
            <pc:sldMk cId="3666262190" sldId="329"/>
            <ac:spMk id="2" creationId="{36FE0DE3-0B2B-02B8-C162-EA0D8F78B758}"/>
          </ac:spMkLst>
        </pc:spChg>
        <pc:spChg chg="add del">
          <ac:chgData name="MARIN Muriel" userId="4ec0d77b-2aa7-4640-b689-72b32183470e" providerId="ADAL" clId="{D4E08A71-9964-4D42-9733-5C355B67BF01}" dt="2024-02-07T13:40:57.932" v="134" actId="26606"/>
          <ac:spMkLst>
            <pc:docMk/>
            <pc:sldMk cId="3666262190" sldId="329"/>
            <ac:spMk id="21" creationId="{D55CD764-972B-4CA5-A885-53E55C63E174}"/>
          </ac:spMkLst>
        </pc:spChg>
        <pc:spChg chg="add del">
          <ac:chgData name="MARIN Muriel" userId="4ec0d77b-2aa7-4640-b689-72b32183470e" providerId="ADAL" clId="{D4E08A71-9964-4D42-9733-5C355B67BF01}" dt="2024-02-07T13:40:57.932" v="134" actId="26606"/>
          <ac:spMkLst>
            <pc:docMk/>
            <pc:sldMk cId="3666262190" sldId="329"/>
            <ac:spMk id="45" creationId="{34165AB3-7006-4430-BCE3-25476BE13322}"/>
          </ac:spMkLst>
        </pc:spChg>
        <pc:spChg chg="add del">
          <ac:chgData name="MARIN Muriel" userId="4ec0d77b-2aa7-4640-b689-72b32183470e" providerId="ADAL" clId="{D4E08A71-9964-4D42-9733-5C355B67BF01}" dt="2024-02-07T13:40:57.932" v="134" actId="26606"/>
          <ac:spMkLst>
            <pc:docMk/>
            <pc:sldMk cId="3666262190" sldId="329"/>
            <ac:spMk id="47" creationId="{E3E51905-F374-4E1A-97CF-B741584B74D5}"/>
          </ac:spMkLst>
        </pc:spChg>
        <pc:spChg chg="add del">
          <ac:chgData name="MARIN Muriel" userId="4ec0d77b-2aa7-4640-b689-72b32183470e" providerId="ADAL" clId="{D4E08A71-9964-4D42-9733-5C355B67BF01}" dt="2024-02-07T13:40:52.323" v="129" actId="26606"/>
          <ac:spMkLst>
            <pc:docMk/>
            <pc:sldMk cId="3666262190" sldId="329"/>
            <ac:spMk id="52" creationId="{BACC6370-2D7E-4714-9D71-7542949D7D5D}"/>
          </ac:spMkLst>
        </pc:spChg>
        <pc:spChg chg="add del">
          <ac:chgData name="MARIN Muriel" userId="4ec0d77b-2aa7-4640-b689-72b32183470e" providerId="ADAL" clId="{D4E08A71-9964-4D42-9733-5C355B67BF01}" dt="2024-02-07T13:40:52.323" v="129" actId="26606"/>
          <ac:spMkLst>
            <pc:docMk/>
            <pc:sldMk cId="3666262190" sldId="329"/>
            <ac:spMk id="54" creationId="{F68B3F68-107C-434F-AA38-110D5EA91B85}"/>
          </ac:spMkLst>
        </pc:spChg>
        <pc:spChg chg="add del">
          <ac:chgData name="MARIN Muriel" userId="4ec0d77b-2aa7-4640-b689-72b32183470e" providerId="ADAL" clId="{D4E08A71-9964-4D42-9733-5C355B67BF01}" dt="2024-02-07T13:40:52.323" v="129" actId="26606"/>
          <ac:spMkLst>
            <pc:docMk/>
            <pc:sldMk cId="3666262190" sldId="329"/>
            <ac:spMk id="56" creationId="{AAD0DBB9-1A4B-4391-81D4-CB19F9AB918A}"/>
          </ac:spMkLst>
        </pc:spChg>
        <pc:spChg chg="add del">
          <ac:chgData name="MARIN Muriel" userId="4ec0d77b-2aa7-4640-b689-72b32183470e" providerId="ADAL" clId="{D4E08A71-9964-4D42-9733-5C355B67BF01}" dt="2024-02-07T13:40:52.323" v="129" actId="26606"/>
          <ac:spMkLst>
            <pc:docMk/>
            <pc:sldMk cId="3666262190" sldId="329"/>
            <ac:spMk id="58" creationId="{063BBA22-50EA-4C4D-BE05-F1CE4E63AA56}"/>
          </ac:spMkLst>
        </pc:spChg>
        <pc:spChg chg="add del">
          <ac:chgData name="MARIN Muriel" userId="4ec0d77b-2aa7-4640-b689-72b32183470e" providerId="ADAL" clId="{D4E08A71-9964-4D42-9733-5C355B67BF01}" dt="2024-02-07T13:40:55.916" v="131" actId="26606"/>
          <ac:spMkLst>
            <pc:docMk/>
            <pc:sldMk cId="3666262190" sldId="329"/>
            <ac:spMk id="60" creationId="{F8260ED5-17F7-4158-B241-D51DD4CF1B7E}"/>
          </ac:spMkLst>
        </pc:spChg>
        <pc:spChg chg="add del">
          <ac:chgData name="MARIN Muriel" userId="4ec0d77b-2aa7-4640-b689-72b32183470e" providerId="ADAL" clId="{D4E08A71-9964-4D42-9733-5C355B67BF01}" dt="2024-02-07T13:40:55.916" v="131" actId="26606"/>
          <ac:spMkLst>
            <pc:docMk/>
            <pc:sldMk cId="3666262190" sldId="329"/>
            <ac:spMk id="61" creationId="{A8384FB5-9ADC-4DDC-881B-597D56F5B15D}"/>
          </ac:spMkLst>
        </pc:spChg>
        <pc:spChg chg="add del">
          <ac:chgData name="MARIN Muriel" userId="4ec0d77b-2aa7-4640-b689-72b32183470e" providerId="ADAL" clId="{D4E08A71-9964-4D42-9733-5C355B67BF01}" dt="2024-02-07T13:40:55.916" v="131" actId="26606"/>
          <ac:spMkLst>
            <pc:docMk/>
            <pc:sldMk cId="3666262190" sldId="329"/>
            <ac:spMk id="62" creationId="{91E5A9A7-95C6-4F4F-B00E-C82E07FE62EF}"/>
          </ac:spMkLst>
        </pc:spChg>
        <pc:spChg chg="add del">
          <ac:chgData name="MARIN Muriel" userId="4ec0d77b-2aa7-4640-b689-72b32183470e" providerId="ADAL" clId="{D4E08A71-9964-4D42-9733-5C355B67BF01}" dt="2024-02-07T13:40:55.916" v="131" actId="26606"/>
          <ac:spMkLst>
            <pc:docMk/>
            <pc:sldMk cId="3666262190" sldId="329"/>
            <ac:spMk id="63" creationId="{D07DD2DE-F619-49DD-B5E7-03A290FF4ED1}"/>
          </ac:spMkLst>
        </pc:spChg>
        <pc:spChg chg="add del">
          <ac:chgData name="MARIN Muriel" userId="4ec0d77b-2aa7-4640-b689-72b32183470e" providerId="ADAL" clId="{D4E08A71-9964-4D42-9733-5C355B67BF01}" dt="2024-02-07T13:40:55.916" v="131" actId="26606"/>
          <ac:spMkLst>
            <pc:docMk/>
            <pc:sldMk cId="3666262190" sldId="329"/>
            <ac:spMk id="64" creationId="{85149191-5F60-4A28-AAFF-039F96B0F3EC}"/>
          </ac:spMkLst>
        </pc:spChg>
        <pc:spChg chg="add del">
          <ac:chgData name="MARIN Muriel" userId="4ec0d77b-2aa7-4640-b689-72b32183470e" providerId="ADAL" clId="{D4E08A71-9964-4D42-9733-5C355B67BF01}" dt="2024-02-07T13:40:57.813" v="133" actId="26606"/>
          <ac:spMkLst>
            <pc:docMk/>
            <pc:sldMk cId="3666262190" sldId="329"/>
            <ac:spMk id="66" creationId="{5C8908E2-EE49-44D2-9428-A28D2312A8D5}"/>
          </ac:spMkLst>
        </pc:spChg>
        <pc:spChg chg="add del">
          <ac:chgData name="MARIN Muriel" userId="4ec0d77b-2aa7-4640-b689-72b32183470e" providerId="ADAL" clId="{D4E08A71-9964-4D42-9733-5C355B67BF01}" dt="2024-02-07T13:40:57.813" v="133" actId="26606"/>
          <ac:spMkLst>
            <pc:docMk/>
            <pc:sldMk cId="3666262190" sldId="329"/>
            <ac:spMk id="69" creationId="{7449A6C7-D15F-4AA5-BFA5-71A404B47016}"/>
          </ac:spMkLst>
        </pc:spChg>
        <pc:spChg chg="add del">
          <ac:chgData name="MARIN Muriel" userId="4ec0d77b-2aa7-4640-b689-72b32183470e" providerId="ADAL" clId="{D4E08A71-9964-4D42-9733-5C355B67BF01}" dt="2024-02-07T13:40:57.813" v="133" actId="26606"/>
          <ac:spMkLst>
            <pc:docMk/>
            <pc:sldMk cId="3666262190" sldId="329"/>
            <ac:spMk id="70" creationId="{ED888B23-07FA-482A-96DF-47E31AF1A603}"/>
          </ac:spMkLst>
        </pc:spChg>
        <pc:spChg chg="add del">
          <ac:chgData name="MARIN Muriel" userId="4ec0d77b-2aa7-4640-b689-72b32183470e" providerId="ADAL" clId="{D4E08A71-9964-4D42-9733-5C355B67BF01}" dt="2024-02-07T13:42:14.627" v="135" actId="26606"/>
          <ac:spMkLst>
            <pc:docMk/>
            <pc:sldMk cId="3666262190" sldId="329"/>
            <ac:spMk id="72" creationId="{BACC6370-2D7E-4714-9D71-7542949D7D5D}"/>
          </ac:spMkLst>
        </pc:spChg>
        <pc:spChg chg="add del">
          <ac:chgData name="MARIN Muriel" userId="4ec0d77b-2aa7-4640-b689-72b32183470e" providerId="ADAL" clId="{D4E08A71-9964-4D42-9733-5C355B67BF01}" dt="2024-02-07T13:42:14.627" v="135" actId="26606"/>
          <ac:spMkLst>
            <pc:docMk/>
            <pc:sldMk cId="3666262190" sldId="329"/>
            <ac:spMk id="73" creationId="{F68B3F68-107C-434F-AA38-110D5EA91B85}"/>
          </ac:spMkLst>
        </pc:spChg>
        <pc:spChg chg="add del">
          <ac:chgData name="MARIN Muriel" userId="4ec0d77b-2aa7-4640-b689-72b32183470e" providerId="ADAL" clId="{D4E08A71-9964-4D42-9733-5C355B67BF01}" dt="2024-02-07T13:42:14.627" v="135" actId="26606"/>
          <ac:spMkLst>
            <pc:docMk/>
            <pc:sldMk cId="3666262190" sldId="329"/>
            <ac:spMk id="74" creationId="{AAD0DBB9-1A4B-4391-81D4-CB19F9AB918A}"/>
          </ac:spMkLst>
        </pc:spChg>
        <pc:spChg chg="add del">
          <ac:chgData name="MARIN Muriel" userId="4ec0d77b-2aa7-4640-b689-72b32183470e" providerId="ADAL" clId="{D4E08A71-9964-4D42-9733-5C355B67BF01}" dt="2024-02-07T13:42:14.627" v="135" actId="26606"/>
          <ac:spMkLst>
            <pc:docMk/>
            <pc:sldMk cId="3666262190" sldId="329"/>
            <ac:spMk id="75" creationId="{063BBA22-50EA-4C4D-BE05-F1CE4E63AA56}"/>
          </ac:spMkLst>
        </pc:spChg>
        <pc:spChg chg="add">
          <ac:chgData name="MARIN Muriel" userId="4ec0d77b-2aa7-4640-b689-72b32183470e" providerId="ADAL" clId="{D4E08A71-9964-4D42-9733-5C355B67BF01}" dt="2024-02-07T13:42:14.627" v="135" actId="26606"/>
          <ac:spMkLst>
            <pc:docMk/>
            <pc:sldMk cId="3666262190" sldId="329"/>
            <ac:spMk id="80" creationId="{BACC6370-2D7E-4714-9D71-7542949D7D5D}"/>
          </ac:spMkLst>
        </pc:spChg>
        <pc:spChg chg="add">
          <ac:chgData name="MARIN Muriel" userId="4ec0d77b-2aa7-4640-b689-72b32183470e" providerId="ADAL" clId="{D4E08A71-9964-4D42-9733-5C355B67BF01}" dt="2024-02-07T13:42:14.627" v="135" actId="26606"/>
          <ac:spMkLst>
            <pc:docMk/>
            <pc:sldMk cId="3666262190" sldId="329"/>
            <ac:spMk id="82" creationId="{F68B3F68-107C-434F-AA38-110D5EA91B85}"/>
          </ac:spMkLst>
        </pc:spChg>
        <pc:spChg chg="add">
          <ac:chgData name="MARIN Muriel" userId="4ec0d77b-2aa7-4640-b689-72b32183470e" providerId="ADAL" clId="{D4E08A71-9964-4D42-9733-5C355B67BF01}" dt="2024-02-07T13:42:14.627" v="135" actId="26606"/>
          <ac:spMkLst>
            <pc:docMk/>
            <pc:sldMk cId="3666262190" sldId="329"/>
            <ac:spMk id="84" creationId="{AAD0DBB9-1A4B-4391-81D4-CB19F9AB918A}"/>
          </ac:spMkLst>
        </pc:spChg>
        <pc:spChg chg="add">
          <ac:chgData name="MARIN Muriel" userId="4ec0d77b-2aa7-4640-b689-72b32183470e" providerId="ADAL" clId="{D4E08A71-9964-4D42-9733-5C355B67BF01}" dt="2024-02-07T13:42:14.627" v="135" actId="26606"/>
          <ac:spMkLst>
            <pc:docMk/>
            <pc:sldMk cId="3666262190" sldId="329"/>
            <ac:spMk id="86" creationId="{063BBA22-50EA-4C4D-BE05-F1CE4E63AA56}"/>
          </ac:spMkLst>
        </pc:spChg>
        <pc:grpChg chg="add del">
          <ac:chgData name="MARIN Muriel" userId="4ec0d77b-2aa7-4640-b689-72b32183470e" providerId="ADAL" clId="{D4E08A71-9964-4D42-9733-5C355B67BF01}" dt="2024-02-07T13:40:57.932" v="134" actId="26606"/>
          <ac:grpSpMkLst>
            <pc:docMk/>
            <pc:sldMk cId="3666262190" sldId="329"/>
            <ac:grpSpMk id="23" creationId="{BEB2E44E-30A6-416E-A45D-B1E328629559}"/>
          </ac:grpSpMkLst>
        </pc:grpChg>
        <pc:grpChg chg="add del">
          <ac:chgData name="MARIN Muriel" userId="4ec0d77b-2aa7-4640-b689-72b32183470e" providerId="ADAL" clId="{D4E08A71-9964-4D42-9733-5C355B67BF01}" dt="2024-02-07T13:40:57.813" v="133" actId="26606"/>
          <ac:grpSpMkLst>
            <pc:docMk/>
            <pc:sldMk cId="3666262190" sldId="329"/>
            <ac:grpSpMk id="67" creationId="{05314994-6337-4875-8CF5-652CAFE8342C}"/>
          </ac:grpSpMkLst>
        </pc:grpChg>
        <pc:graphicFrameChg chg="mod modGraphic">
          <ac:chgData name="MARIN Muriel" userId="4ec0d77b-2aa7-4640-b689-72b32183470e" providerId="ADAL" clId="{D4E08A71-9964-4D42-9733-5C355B67BF01}" dt="2024-02-07T13:44:49.114" v="145" actId="255"/>
          <ac:graphicFrameMkLst>
            <pc:docMk/>
            <pc:sldMk cId="3666262190" sldId="329"/>
            <ac:graphicFrameMk id="4" creationId="{5D2286DC-8A97-8AF4-EF48-3BD57D0CCDD7}"/>
          </ac:graphicFrameMkLst>
        </pc:graphicFrameChg>
      </pc:sldChg>
      <pc:sldChg chg="addSp delSp modSp mod">
        <pc:chgData name="MARIN Muriel" userId="4ec0d77b-2aa7-4640-b689-72b32183470e" providerId="ADAL" clId="{D4E08A71-9964-4D42-9733-5C355B67BF01}" dt="2024-02-07T13:40:29.007" v="127" actId="26606"/>
        <pc:sldMkLst>
          <pc:docMk/>
          <pc:sldMk cId="341107821" sldId="333"/>
        </pc:sldMkLst>
        <pc:spChg chg="mod">
          <ac:chgData name="MARIN Muriel" userId="4ec0d77b-2aa7-4640-b689-72b32183470e" providerId="ADAL" clId="{D4E08A71-9964-4D42-9733-5C355B67BF01}" dt="2024-02-07T13:40:29.007" v="127" actId="26606"/>
          <ac:spMkLst>
            <pc:docMk/>
            <pc:sldMk cId="341107821" sldId="333"/>
            <ac:spMk id="2" creationId="{36FE0DE3-0B2B-02B8-C162-EA0D8F78B758}"/>
          </ac:spMkLst>
        </pc:spChg>
        <pc:spChg chg="add del">
          <ac:chgData name="MARIN Muriel" userId="4ec0d77b-2aa7-4640-b689-72b32183470e" providerId="ADAL" clId="{D4E08A71-9964-4D42-9733-5C355B67BF01}" dt="2024-02-07T13:40:29.007" v="127" actId="26606"/>
          <ac:spMkLst>
            <pc:docMk/>
            <pc:sldMk cId="341107821" sldId="333"/>
            <ac:spMk id="21" creationId="{D55CD764-972B-4CA5-A885-53E55C63E174}"/>
          </ac:spMkLst>
        </pc:spChg>
        <pc:spChg chg="add del">
          <ac:chgData name="MARIN Muriel" userId="4ec0d77b-2aa7-4640-b689-72b32183470e" providerId="ADAL" clId="{D4E08A71-9964-4D42-9733-5C355B67BF01}" dt="2024-02-07T13:40:29.007" v="127" actId="26606"/>
          <ac:spMkLst>
            <pc:docMk/>
            <pc:sldMk cId="341107821" sldId="333"/>
            <ac:spMk id="45" creationId="{34165AB3-7006-4430-BCE3-25476BE13322}"/>
          </ac:spMkLst>
        </pc:spChg>
        <pc:spChg chg="add del">
          <ac:chgData name="MARIN Muriel" userId="4ec0d77b-2aa7-4640-b689-72b32183470e" providerId="ADAL" clId="{D4E08A71-9964-4D42-9733-5C355B67BF01}" dt="2024-02-07T13:40:29.007" v="127" actId="26606"/>
          <ac:spMkLst>
            <pc:docMk/>
            <pc:sldMk cId="341107821" sldId="333"/>
            <ac:spMk id="47" creationId="{E3E51905-F374-4E1A-97CF-B741584B74D5}"/>
          </ac:spMkLst>
        </pc:spChg>
        <pc:spChg chg="add">
          <ac:chgData name="MARIN Muriel" userId="4ec0d77b-2aa7-4640-b689-72b32183470e" providerId="ADAL" clId="{D4E08A71-9964-4D42-9733-5C355B67BF01}" dt="2024-02-07T13:40:29.007" v="127" actId="26606"/>
          <ac:spMkLst>
            <pc:docMk/>
            <pc:sldMk cId="341107821" sldId="333"/>
            <ac:spMk id="49" creationId="{BACC6370-2D7E-4714-9D71-7542949D7D5D}"/>
          </ac:spMkLst>
        </pc:spChg>
        <pc:spChg chg="add">
          <ac:chgData name="MARIN Muriel" userId="4ec0d77b-2aa7-4640-b689-72b32183470e" providerId="ADAL" clId="{D4E08A71-9964-4D42-9733-5C355B67BF01}" dt="2024-02-07T13:40:29.007" v="127" actId="26606"/>
          <ac:spMkLst>
            <pc:docMk/>
            <pc:sldMk cId="341107821" sldId="333"/>
            <ac:spMk id="50" creationId="{F68B3F68-107C-434F-AA38-110D5EA91B85}"/>
          </ac:spMkLst>
        </pc:spChg>
        <pc:spChg chg="add">
          <ac:chgData name="MARIN Muriel" userId="4ec0d77b-2aa7-4640-b689-72b32183470e" providerId="ADAL" clId="{D4E08A71-9964-4D42-9733-5C355B67BF01}" dt="2024-02-07T13:40:29.007" v="127" actId="26606"/>
          <ac:spMkLst>
            <pc:docMk/>
            <pc:sldMk cId="341107821" sldId="333"/>
            <ac:spMk id="51" creationId="{AAD0DBB9-1A4B-4391-81D4-CB19F9AB918A}"/>
          </ac:spMkLst>
        </pc:spChg>
        <pc:spChg chg="add del">
          <ac:chgData name="MARIN Muriel" userId="4ec0d77b-2aa7-4640-b689-72b32183470e" providerId="ADAL" clId="{D4E08A71-9964-4D42-9733-5C355B67BF01}" dt="2024-02-07T13:40:16.101" v="126" actId="26606"/>
          <ac:spMkLst>
            <pc:docMk/>
            <pc:sldMk cId="341107821" sldId="333"/>
            <ac:spMk id="52" creationId="{7301F447-EEF7-48F5-AF73-7566EE7F64AD}"/>
          </ac:spMkLst>
        </pc:spChg>
        <pc:spChg chg="add del">
          <ac:chgData name="MARIN Muriel" userId="4ec0d77b-2aa7-4640-b689-72b32183470e" providerId="ADAL" clId="{D4E08A71-9964-4D42-9733-5C355B67BF01}" dt="2024-02-07T13:40:16.101" v="126" actId="26606"/>
          <ac:spMkLst>
            <pc:docMk/>
            <pc:sldMk cId="341107821" sldId="333"/>
            <ac:spMk id="54" creationId="{F7117410-A2A4-4085-9ADC-46744551DBDE}"/>
          </ac:spMkLst>
        </pc:spChg>
        <pc:spChg chg="add del">
          <ac:chgData name="MARIN Muriel" userId="4ec0d77b-2aa7-4640-b689-72b32183470e" providerId="ADAL" clId="{D4E08A71-9964-4D42-9733-5C355B67BF01}" dt="2024-02-07T13:40:16.101" v="126" actId="26606"/>
          <ac:spMkLst>
            <pc:docMk/>
            <pc:sldMk cId="341107821" sldId="333"/>
            <ac:spMk id="56" creationId="{99F74EB5-E547-4FB4-95F5-BCC788F3C4A0}"/>
          </ac:spMkLst>
        </pc:spChg>
        <pc:spChg chg="add">
          <ac:chgData name="MARIN Muriel" userId="4ec0d77b-2aa7-4640-b689-72b32183470e" providerId="ADAL" clId="{D4E08A71-9964-4D42-9733-5C355B67BF01}" dt="2024-02-07T13:40:29.007" v="127" actId="26606"/>
          <ac:spMkLst>
            <pc:docMk/>
            <pc:sldMk cId="341107821" sldId="333"/>
            <ac:spMk id="58" creationId="{063BBA22-50EA-4C4D-BE05-F1CE4E63AA56}"/>
          </ac:spMkLst>
        </pc:spChg>
        <pc:grpChg chg="add del">
          <ac:chgData name="MARIN Muriel" userId="4ec0d77b-2aa7-4640-b689-72b32183470e" providerId="ADAL" clId="{D4E08A71-9964-4D42-9733-5C355B67BF01}" dt="2024-02-07T13:40:29.007" v="127" actId="26606"/>
          <ac:grpSpMkLst>
            <pc:docMk/>
            <pc:sldMk cId="341107821" sldId="333"/>
            <ac:grpSpMk id="23" creationId="{BEB2E44E-30A6-416E-A45D-B1E328629559}"/>
          </ac:grpSpMkLst>
        </pc:grpChg>
        <pc:graphicFrameChg chg="mod modGraphic">
          <ac:chgData name="MARIN Muriel" userId="4ec0d77b-2aa7-4640-b689-72b32183470e" providerId="ADAL" clId="{D4E08A71-9964-4D42-9733-5C355B67BF01}" dt="2024-02-07T13:40:29.007" v="127" actId="26606"/>
          <ac:graphicFrameMkLst>
            <pc:docMk/>
            <pc:sldMk cId="341107821" sldId="333"/>
            <ac:graphicFrameMk id="6" creationId="{DD2F1A7E-850E-69FA-D251-DD8A2D5FF47E}"/>
          </ac:graphicFrameMkLst>
        </pc:graphicFrameChg>
      </pc:sldChg>
      <pc:sldChg chg="addSp delSp modSp mod setBg">
        <pc:chgData name="MARIN Muriel" userId="4ec0d77b-2aa7-4640-b689-72b32183470e" providerId="ADAL" clId="{D4E08A71-9964-4D42-9733-5C355B67BF01}" dt="2024-02-07T14:34:31.669" v="523" actId="255"/>
        <pc:sldMkLst>
          <pc:docMk/>
          <pc:sldMk cId="3522930126" sldId="335"/>
        </pc:sldMkLst>
        <pc:spChg chg="mod">
          <ac:chgData name="MARIN Muriel" userId="4ec0d77b-2aa7-4640-b689-72b32183470e" providerId="ADAL" clId="{D4E08A71-9964-4D42-9733-5C355B67BF01}" dt="2024-02-07T14:32:01.898" v="481" actId="2711"/>
          <ac:spMkLst>
            <pc:docMk/>
            <pc:sldMk cId="3522930126" sldId="335"/>
            <ac:spMk id="2" creationId="{50F5B319-87C6-B7C1-1AB9-96D777A0DA71}"/>
          </ac:spMkLst>
        </pc:spChg>
        <pc:spChg chg="add">
          <ac:chgData name="MARIN Muriel" userId="4ec0d77b-2aa7-4640-b689-72b32183470e" providerId="ADAL" clId="{D4E08A71-9964-4D42-9733-5C355B67BF01}" dt="2024-02-07T14:26:33.803" v="440" actId="26606"/>
          <ac:spMkLst>
            <pc:docMk/>
            <pc:sldMk cId="3522930126" sldId="335"/>
            <ac:spMk id="14" creationId="{A8384FB5-9ADC-4DDC-881B-597D56F5B15D}"/>
          </ac:spMkLst>
        </pc:spChg>
        <pc:spChg chg="add">
          <ac:chgData name="MARIN Muriel" userId="4ec0d77b-2aa7-4640-b689-72b32183470e" providerId="ADAL" clId="{D4E08A71-9964-4D42-9733-5C355B67BF01}" dt="2024-02-07T14:26:33.803" v="440" actId="26606"/>
          <ac:spMkLst>
            <pc:docMk/>
            <pc:sldMk cId="3522930126" sldId="335"/>
            <ac:spMk id="15" creationId="{1199E1B1-A8C0-4FE8-A5A8-1CB41D69F857}"/>
          </ac:spMkLst>
        </pc:spChg>
        <pc:spChg chg="add">
          <ac:chgData name="MARIN Muriel" userId="4ec0d77b-2aa7-4640-b689-72b32183470e" providerId="ADAL" clId="{D4E08A71-9964-4D42-9733-5C355B67BF01}" dt="2024-02-07T14:26:33.803" v="440" actId="26606"/>
          <ac:spMkLst>
            <pc:docMk/>
            <pc:sldMk cId="3522930126" sldId="335"/>
            <ac:spMk id="16" creationId="{84A8DE83-DE75-4B41-9DB4-A7EC0B0DEC0B}"/>
          </ac:spMkLst>
        </pc:spChg>
        <pc:spChg chg="add del">
          <ac:chgData name="MARIN Muriel" userId="4ec0d77b-2aa7-4640-b689-72b32183470e" providerId="ADAL" clId="{D4E08A71-9964-4D42-9733-5C355B67BF01}" dt="2024-02-07T14:26:31.484" v="439" actId="26606"/>
          <ac:spMkLst>
            <pc:docMk/>
            <pc:sldMk cId="3522930126" sldId="335"/>
            <ac:spMk id="17" creationId="{A8384FB5-9ADC-4DDC-881B-597D56F5B15D}"/>
          </ac:spMkLst>
        </pc:spChg>
        <pc:spChg chg="add">
          <ac:chgData name="MARIN Muriel" userId="4ec0d77b-2aa7-4640-b689-72b32183470e" providerId="ADAL" clId="{D4E08A71-9964-4D42-9733-5C355B67BF01}" dt="2024-02-07T14:26:33.803" v="440" actId="26606"/>
          <ac:spMkLst>
            <pc:docMk/>
            <pc:sldMk cId="3522930126" sldId="335"/>
            <ac:spMk id="18" creationId="{A7009A0A-BEF5-4EAC-AF15-E4F9F002E239}"/>
          </ac:spMkLst>
        </pc:spChg>
        <pc:spChg chg="add del">
          <ac:chgData name="MARIN Muriel" userId="4ec0d77b-2aa7-4640-b689-72b32183470e" providerId="ADAL" clId="{D4E08A71-9964-4D42-9733-5C355B67BF01}" dt="2024-02-07T14:26:31.484" v="439" actId="26606"/>
          <ac:spMkLst>
            <pc:docMk/>
            <pc:sldMk cId="3522930126" sldId="335"/>
            <ac:spMk id="19" creationId="{1199E1B1-A8C0-4FE8-A5A8-1CB41D69F857}"/>
          </ac:spMkLst>
        </pc:spChg>
        <pc:spChg chg="add del">
          <ac:chgData name="MARIN Muriel" userId="4ec0d77b-2aa7-4640-b689-72b32183470e" providerId="ADAL" clId="{D4E08A71-9964-4D42-9733-5C355B67BF01}" dt="2024-02-07T14:26:31.484" v="439" actId="26606"/>
          <ac:spMkLst>
            <pc:docMk/>
            <pc:sldMk cId="3522930126" sldId="335"/>
            <ac:spMk id="21" creationId="{84A8DE83-DE75-4B41-9DB4-A7EC0B0DEC0B}"/>
          </ac:spMkLst>
        </pc:spChg>
        <pc:spChg chg="add del">
          <ac:chgData name="MARIN Muriel" userId="4ec0d77b-2aa7-4640-b689-72b32183470e" providerId="ADAL" clId="{D4E08A71-9964-4D42-9733-5C355B67BF01}" dt="2024-02-07T14:26:31.484" v="439" actId="26606"/>
          <ac:spMkLst>
            <pc:docMk/>
            <pc:sldMk cId="3522930126" sldId="335"/>
            <ac:spMk id="23" creationId="{A7009A0A-BEF5-4EAC-AF15-E4F9F002E239}"/>
          </ac:spMkLst>
        </pc:spChg>
        <pc:graphicFrameChg chg="add mod modGraphic">
          <ac:chgData name="MARIN Muriel" userId="4ec0d77b-2aa7-4640-b689-72b32183470e" providerId="ADAL" clId="{D4E08A71-9964-4D42-9733-5C355B67BF01}" dt="2024-02-07T14:34:31.669" v="523" actId="255"/>
          <ac:graphicFrameMkLst>
            <pc:docMk/>
            <pc:sldMk cId="3522930126" sldId="335"/>
            <ac:graphicFrameMk id="12" creationId="{BE314AB9-827F-880D-B6EC-4FBF6CB56405}"/>
          </ac:graphicFrameMkLst>
        </pc:graphicFrameChg>
      </pc:sldChg>
      <pc:sldChg chg="del">
        <pc:chgData name="MARIN Muriel" userId="4ec0d77b-2aa7-4640-b689-72b32183470e" providerId="ADAL" clId="{D4E08A71-9964-4D42-9733-5C355B67BF01}" dt="2024-02-07T14:31:37.553" v="478" actId="2696"/>
        <pc:sldMkLst>
          <pc:docMk/>
          <pc:sldMk cId="1105360324" sldId="336"/>
        </pc:sldMkLst>
      </pc:sldChg>
      <pc:sldChg chg="addSp delSp modSp mod setBg">
        <pc:chgData name="MARIN Muriel" userId="4ec0d77b-2aa7-4640-b689-72b32183470e" providerId="ADAL" clId="{D4E08A71-9964-4D42-9733-5C355B67BF01}" dt="2024-02-07T15:26:51.458" v="1095" actId="14734"/>
        <pc:sldMkLst>
          <pc:docMk/>
          <pc:sldMk cId="2029782817" sldId="337"/>
        </pc:sldMkLst>
        <pc:spChg chg="add del">
          <ac:chgData name="MARIN Muriel" userId="4ec0d77b-2aa7-4640-b689-72b32183470e" providerId="ADAL" clId="{D4E08A71-9964-4D42-9733-5C355B67BF01}" dt="2024-02-07T14:39:36.165" v="559" actId="26606"/>
          <ac:spMkLst>
            <pc:docMk/>
            <pc:sldMk cId="2029782817" sldId="337"/>
            <ac:spMk id="10" creationId="{AB8C311F-7253-4AED-9701-7FC0708C41C7}"/>
          </ac:spMkLst>
        </pc:spChg>
        <pc:spChg chg="add del">
          <ac:chgData name="MARIN Muriel" userId="4ec0d77b-2aa7-4640-b689-72b32183470e" providerId="ADAL" clId="{D4E08A71-9964-4D42-9733-5C355B67BF01}" dt="2024-02-07T14:39:36.165" v="559" actId="26606"/>
          <ac:spMkLst>
            <pc:docMk/>
            <pc:sldMk cId="2029782817" sldId="337"/>
            <ac:spMk id="11" creationId="{E2384209-CB15-4CDF-9D31-C44FD9A3F20D}"/>
          </ac:spMkLst>
        </pc:spChg>
        <pc:spChg chg="add del">
          <ac:chgData name="MARIN Muriel" userId="4ec0d77b-2aa7-4640-b689-72b32183470e" providerId="ADAL" clId="{D4E08A71-9964-4D42-9733-5C355B67BF01}" dt="2024-02-07T14:39:36.165" v="559" actId="26606"/>
          <ac:spMkLst>
            <pc:docMk/>
            <pc:sldMk cId="2029782817" sldId="337"/>
            <ac:spMk id="12" creationId="{2633B3B5-CC90-43F0-8714-D31D1F3F0209}"/>
          </ac:spMkLst>
        </pc:spChg>
        <pc:spChg chg="add del">
          <ac:chgData name="MARIN Muriel" userId="4ec0d77b-2aa7-4640-b689-72b32183470e" providerId="ADAL" clId="{D4E08A71-9964-4D42-9733-5C355B67BF01}" dt="2024-02-07T14:35:25.575" v="526" actId="26606"/>
          <ac:spMkLst>
            <pc:docMk/>
            <pc:sldMk cId="2029782817" sldId="337"/>
            <ac:spMk id="13" creationId="{AB8C311F-7253-4AED-9701-7FC0708C41C7}"/>
          </ac:spMkLst>
        </pc:spChg>
        <pc:spChg chg="add del">
          <ac:chgData name="MARIN Muriel" userId="4ec0d77b-2aa7-4640-b689-72b32183470e" providerId="ADAL" clId="{D4E08A71-9964-4D42-9733-5C355B67BF01}" dt="2024-02-07T14:39:36.165" v="559" actId="26606"/>
          <ac:spMkLst>
            <pc:docMk/>
            <pc:sldMk cId="2029782817" sldId="337"/>
            <ac:spMk id="14" creationId="{A8D57A06-A426-446D-B02C-A2DC6B62E45E}"/>
          </ac:spMkLst>
        </pc:spChg>
        <pc:spChg chg="add del">
          <ac:chgData name="MARIN Muriel" userId="4ec0d77b-2aa7-4640-b689-72b32183470e" providerId="ADAL" clId="{D4E08A71-9964-4D42-9733-5C355B67BF01}" dt="2024-02-07T14:35:25.575" v="526" actId="26606"/>
          <ac:spMkLst>
            <pc:docMk/>
            <pc:sldMk cId="2029782817" sldId="337"/>
            <ac:spMk id="15" creationId="{E2384209-CB15-4CDF-9D31-C44FD9A3F20D}"/>
          </ac:spMkLst>
        </pc:spChg>
        <pc:spChg chg="add del">
          <ac:chgData name="MARIN Muriel" userId="4ec0d77b-2aa7-4640-b689-72b32183470e" providerId="ADAL" clId="{D4E08A71-9964-4D42-9733-5C355B67BF01}" dt="2024-02-07T14:41:00.492" v="569" actId="26606"/>
          <ac:spMkLst>
            <pc:docMk/>
            <pc:sldMk cId="2029782817" sldId="337"/>
            <ac:spMk id="16" creationId="{AB8C311F-7253-4AED-9701-7FC0708C41C7}"/>
          </ac:spMkLst>
        </pc:spChg>
        <pc:spChg chg="add del">
          <ac:chgData name="MARIN Muriel" userId="4ec0d77b-2aa7-4640-b689-72b32183470e" providerId="ADAL" clId="{D4E08A71-9964-4D42-9733-5C355B67BF01}" dt="2024-02-07T14:35:25.575" v="526" actId="26606"/>
          <ac:spMkLst>
            <pc:docMk/>
            <pc:sldMk cId="2029782817" sldId="337"/>
            <ac:spMk id="17" creationId="{2633B3B5-CC90-43F0-8714-D31D1F3F0209}"/>
          </ac:spMkLst>
        </pc:spChg>
        <pc:spChg chg="add del">
          <ac:chgData name="MARIN Muriel" userId="4ec0d77b-2aa7-4640-b689-72b32183470e" providerId="ADAL" clId="{D4E08A71-9964-4D42-9733-5C355B67BF01}" dt="2024-02-07T14:41:00.492" v="569" actId="26606"/>
          <ac:spMkLst>
            <pc:docMk/>
            <pc:sldMk cId="2029782817" sldId="337"/>
            <ac:spMk id="18" creationId="{FD073016-B734-483B-8953-5BADEE145112}"/>
          </ac:spMkLst>
        </pc:spChg>
        <pc:spChg chg="add del">
          <ac:chgData name="MARIN Muriel" userId="4ec0d77b-2aa7-4640-b689-72b32183470e" providerId="ADAL" clId="{D4E08A71-9964-4D42-9733-5C355B67BF01}" dt="2024-02-07T14:35:25.575" v="526" actId="26606"/>
          <ac:spMkLst>
            <pc:docMk/>
            <pc:sldMk cId="2029782817" sldId="337"/>
            <ac:spMk id="19" creationId="{A8D57A06-A426-446D-B02C-A2DC6B62E45E}"/>
          </ac:spMkLst>
        </pc:spChg>
        <pc:spChg chg="add del">
          <ac:chgData name="MARIN Muriel" userId="4ec0d77b-2aa7-4640-b689-72b32183470e" providerId="ADAL" clId="{D4E08A71-9964-4D42-9733-5C355B67BF01}" dt="2024-02-07T14:41:00.492" v="569" actId="26606"/>
          <ac:spMkLst>
            <pc:docMk/>
            <pc:sldMk cId="2029782817" sldId="337"/>
            <ac:spMk id="20" creationId="{90A7EAB6-59D3-4325-8DE6-E0CA4009CE53}"/>
          </ac:spMkLst>
        </pc:spChg>
        <pc:spChg chg="add del">
          <ac:chgData name="MARIN Muriel" userId="4ec0d77b-2aa7-4640-b689-72b32183470e" providerId="ADAL" clId="{D4E08A71-9964-4D42-9733-5C355B67BF01}" dt="2024-02-07T14:41:00.492" v="569" actId="26606"/>
          <ac:spMkLst>
            <pc:docMk/>
            <pc:sldMk cId="2029782817" sldId="337"/>
            <ac:spMk id="21" creationId="{A8D57A06-A426-446D-B02C-A2DC6B62E45E}"/>
          </ac:spMkLst>
        </pc:spChg>
        <pc:spChg chg="add del">
          <ac:chgData name="MARIN Muriel" userId="4ec0d77b-2aa7-4640-b689-72b32183470e" providerId="ADAL" clId="{D4E08A71-9964-4D42-9733-5C355B67BF01}" dt="2024-02-07T14:40:23.489" v="564" actId="26606"/>
          <ac:spMkLst>
            <pc:docMk/>
            <pc:sldMk cId="2029782817" sldId="337"/>
            <ac:spMk id="26" creationId="{AB8C311F-7253-4AED-9701-7FC0708C41C7}"/>
          </ac:spMkLst>
        </pc:spChg>
        <pc:spChg chg="add del">
          <ac:chgData name="MARIN Muriel" userId="4ec0d77b-2aa7-4640-b689-72b32183470e" providerId="ADAL" clId="{D4E08A71-9964-4D42-9733-5C355B67BF01}" dt="2024-02-07T14:40:23.489" v="564" actId="26606"/>
          <ac:spMkLst>
            <pc:docMk/>
            <pc:sldMk cId="2029782817" sldId="337"/>
            <ac:spMk id="28" creationId="{E2384209-CB15-4CDF-9D31-C44FD9A3F20D}"/>
          </ac:spMkLst>
        </pc:spChg>
        <pc:spChg chg="add del">
          <ac:chgData name="MARIN Muriel" userId="4ec0d77b-2aa7-4640-b689-72b32183470e" providerId="ADAL" clId="{D4E08A71-9964-4D42-9733-5C355B67BF01}" dt="2024-02-07T14:40:23.489" v="564" actId="26606"/>
          <ac:spMkLst>
            <pc:docMk/>
            <pc:sldMk cId="2029782817" sldId="337"/>
            <ac:spMk id="30" creationId="{2633B3B5-CC90-43F0-8714-D31D1F3F0209}"/>
          </ac:spMkLst>
        </pc:spChg>
        <pc:spChg chg="add del">
          <ac:chgData name="MARIN Muriel" userId="4ec0d77b-2aa7-4640-b689-72b32183470e" providerId="ADAL" clId="{D4E08A71-9964-4D42-9733-5C355B67BF01}" dt="2024-02-07T14:40:23.489" v="564" actId="26606"/>
          <ac:spMkLst>
            <pc:docMk/>
            <pc:sldMk cId="2029782817" sldId="337"/>
            <ac:spMk id="32" creationId="{A8D57A06-A426-446D-B02C-A2DC6B62E45E}"/>
          </ac:spMkLst>
        </pc:spChg>
        <pc:spChg chg="add del">
          <ac:chgData name="MARIN Muriel" userId="4ec0d77b-2aa7-4640-b689-72b32183470e" providerId="ADAL" clId="{D4E08A71-9964-4D42-9733-5C355B67BF01}" dt="2024-02-07T14:40:27.268" v="566" actId="26606"/>
          <ac:spMkLst>
            <pc:docMk/>
            <pc:sldMk cId="2029782817" sldId="337"/>
            <ac:spMk id="34" creationId="{9A97C86A-04D6-40F7-AE84-31AB43E6A846}"/>
          </ac:spMkLst>
        </pc:spChg>
        <pc:spChg chg="add del">
          <ac:chgData name="MARIN Muriel" userId="4ec0d77b-2aa7-4640-b689-72b32183470e" providerId="ADAL" clId="{D4E08A71-9964-4D42-9733-5C355B67BF01}" dt="2024-02-07T14:40:27.268" v="566" actId="26606"/>
          <ac:spMkLst>
            <pc:docMk/>
            <pc:sldMk cId="2029782817" sldId="337"/>
            <ac:spMk id="35" creationId="{F3060C83-F051-4F0E-ABAD-AA0DFC48B218}"/>
          </ac:spMkLst>
        </pc:spChg>
        <pc:spChg chg="add del">
          <ac:chgData name="MARIN Muriel" userId="4ec0d77b-2aa7-4640-b689-72b32183470e" providerId="ADAL" clId="{D4E08A71-9964-4D42-9733-5C355B67BF01}" dt="2024-02-07T14:40:27.268" v="566" actId="26606"/>
          <ac:spMkLst>
            <pc:docMk/>
            <pc:sldMk cId="2029782817" sldId="337"/>
            <ac:spMk id="36" creationId="{FF9F2414-84E8-453E-B1F3-389FDE8192D9}"/>
          </ac:spMkLst>
        </pc:spChg>
        <pc:spChg chg="add del">
          <ac:chgData name="MARIN Muriel" userId="4ec0d77b-2aa7-4640-b689-72b32183470e" providerId="ADAL" clId="{D4E08A71-9964-4D42-9733-5C355B67BF01}" dt="2024-02-07T14:40:27.268" v="566" actId="26606"/>
          <ac:spMkLst>
            <pc:docMk/>
            <pc:sldMk cId="2029782817" sldId="337"/>
            <ac:spMk id="37" creationId="{83C98ABE-055B-441F-B07E-44F97F083C39}"/>
          </ac:spMkLst>
        </pc:spChg>
        <pc:spChg chg="add del">
          <ac:chgData name="MARIN Muriel" userId="4ec0d77b-2aa7-4640-b689-72b32183470e" providerId="ADAL" clId="{D4E08A71-9964-4D42-9733-5C355B67BF01}" dt="2024-02-07T14:40:27.268" v="566" actId="26606"/>
          <ac:spMkLst>
            <pc:docMk/>
            <pc:sldMk cId="2029782817" sldId="337"/>
            <ac:spMk id="38" creationId="{3ECA69A1-7536-43AC-85EF-C7106179F5ED}"/>
          </ac:spMkLst>
        </pc:spChg>
        <pc:spChg chg="add del">
          <ac:chgData name="MARIN Muriel" userId="4ec0d77b-2aa7-4640-b689-72b32183470e" providerId="ADAL" clId="{D4E08A71-9964-4D42-9733-5C355B67BF01}" dt="2024-02-07T14:40:27.268" v="566" actId="26606"/>
          <ac:spMkLst>
            <pc:docMk/>
            <pc:sldMk cId="2029782817" sldId="337"/>
            <ac:spMk id="39" creationId="{29FDB030-9B49-4CED-8CCD-4D99382388AC}"/>
          </ac:spMkLst>
        </pc:spChg>
        <pc:spChg chg="add del">
          <ac:chgData name="MARIN Muriel" userId="4ec0d77b-2aa7-4640-b689-72b32183470e" providerId="ADAL" clId="{D4E08A71-9964-4D42-9733-5C355B67BF01}" dt="2024-02-07T14:40:27.268" v="566" actId="26606"/>
          <ac:spMkLst>
            <pc:docMk/>
            <pc:sldMk cId="2029782817" sldId="337"/>
            <ac:spMk id="40" creationId="{3783CA14-24A1-485C-8B30-D6A5D87987AD}"/>
          </ac:spMkLst>
        </pc:spChg>
        <pc:spChg chg="add del">
          <ac:chgData name="MARIN Muriel" userId="4ec0d77b-2aa7-4640-b689-72b32183470e" providerId="ADAL" clId="{D4E08A71-9964-4D42-9733-5C355B67BF01}" dt="2024-02-07T14:41:00.326" v="568" actId="26606"/>
          <ac:spMkLst>
            <pc:docMk/>
            <pc:sldMk cId="2029782817" sldId="337"/>
            <ac:spMk id="42" creationId="{AB8C311F-7253-4AED-9701-7FC0708C41C7}"/>
          </ac:spMkLst>
        </pc:spChg>
        <pc:spChg chg="add del">
          <ac:chgData name="MARIN Muriel" userId="4ec0d77b-2aa7-4640-b689-72b32183470e" providerId="ADAL" clId="{D4E08A71-9964-4D42-9733-5C355B67BF01}" dt="2024-02-07T14:41:00.326" v="568" actId="26606"/>
          <ac:spMkLst>
            <pc:docMk/>
            <pc:sldMk cId="2029782817" sldId="337"/>
            <ac:spMk id="43" creationId="{FD073016-B734-483B-8953-5BADEE145112}"/>
          </ac:spMkLst>
        </pc:spChg>
        <pc:spChg chg="add del">
          <ac:chgData name="MARIN Muriel" userId="4ec0d77b-2aa7-4640-b689-72b32183470e" providerId="ADAL" clId="{D4E08A71-9964-4D42-9733-5C355B67BF01}" dt="2024-02-07T14:41:00.326" v="568" actId="26606"/>
          <ac:spMkLst>
            <pc:docMk/>
            <pc:sldMk cId="2029782817" sldId="337"/>
            <ac:spMk id="44" creationId="{90A7EAB6-59D3-4325-8DE6-E0CA4009CE53}"/>
          </ac:spMkLst>
        </pc:spChg>
        <pc:spChg chg="add del">
          <ac:chgData name="MARIN Muriel" userId="4ec0d77b-2aa7-4640-b689-72b32183470e" providerId="ADAL" clId="{D4E08A71-9964-4D42-9733-5C355B67BF01}" dt="2024-02-07T14:41:00.326" v="568" actId="26606"/>
          <ac:spMkLst>
            <pc:docMk/>
            <pc:sldMk cId="2029782817" sldId="337"/>
            <ac:spMk id="45" creationId="{A8D57A06-A426-446D-B02C-A2DC6B62E45E}"/>
          </ac:spMkLst>
        </pc:spChg>
        <pc:spChg chg="add">
          <ac:chgData name="MARIN Muriel" userId="4ec0d77b-2aa7-4640-b689-72b32183470e" providerId="ADAL" clId="{D4E08A71-9964-4D42-9733-5C355B67BF01}" dt="2024-02-07T14:41:00.492" v="569" actId="26606"/>
          <ac:spMkLst>
            <pc:docMk/>
            <pc:sldMk cId="2029782817" sldId="337"/>
            <ac:spMk id="47" creationId="{86FF76B9-219D-4469-AF87-0236D29032F1}"/>
          </ac:spMkLst>
        </pc:spChg>
        <pc:spChg chg="add">
          <ac:chgData name="MARIN Muriel" userId="4ec0d77b-2aa7-4640-b689-72b32183470e" providerId="ADAL" clId="{D4E08A71-9964-4D42-9733-5C355B67BF01}" dt="2024-02-07T14:41:00.492" v="569" actId="26606"/>
          <ac:spMkLst>
            <pc:docMk/>
            <pc:sldMk cId="2029782817" sldId="337"/>
            <ac:spMk id="50" creationId="{2E80C965-DB6D-4F81-9E9E-B027384D0BD6}"/>
          </ac:spMkLst>
        </pc:spChg>
        <pc:spChg chg="add">
          <ac:chgData name="MARIN Muriel" userId="4ec0d77b-2aa7-4640-b689-72b32183470e" providerId="ADAL" clId="{D4E08A71-9964-4D42-9733-5C355B67BF01}" dt="2024-02-07T14:41:00.492" v="569" actId="26606"/>
          <ac:spMkLst>
            <pc:docMk/>
            <pc:sldMk cId="2029782817" sldId="337"/>
            <ac:spMk id="51" creationId="{633C5E46-DAC5-4661-9C87-22B08E2A512F}"/>
          </ac:spMkLst>
        </pc:spChg>
        <pc:grpChg chg="add">
          <ac:chgData name="MARIN Muriel" userId="4ec0d77b-2aa7-4640-b689-72b32183470e" providerId="ADAL" clId="{D4E08A71-9964-4D42-9733-5C355B67BF01}" dt="2024-02-07T14:41:00.492" v="569" actId="26606"/>
          <ac:grpSpMkLst>
            <pc:docMk/>
            <pc:sldMk cId="2029782817" sldId="337"/>
            <ac:grpSpMk id="48" creationId="{DB88BD78-87E1-424D-B479-C37D8E41B12E}"/>
          </ac:grpSpMkLst>
        </pc:grpChg>
        <pc:graphicFrameChg chg="add mod ord modGraphic">
          <ac:chgData name="MARIN Muriel" userId="4ec0d77b-2aa7-4640-b689-72b32183470e" providerId="ADAL" clId="{D4E08A71-9964-4D42-9733-5C355B67BF01}" dt="2024-02-07T15:26:40.937" v="1093" actId="255"/>
          <ac:graphicFrameMkLst>
            <pc:docMk/>
            <pc:sldMk cId="2029782817" sldId="337"/>
            <ac:graphicFrameMk id="7" creationId="{9A9AF441-EB23-A464-656E-C8E35CC12298}"/>
          </ac:graphicFrameMkLst>
        </pc:graphicFrameChg>
        <pc:graphicFrameChg chg="add mod modGraphic">
          <ac:chgData name="MARIN Muriel" userId="4ec0d77b-2aa7-4640-b689-72b32183470e" providerId="ADAL" clId="{D4E08A71-9964-4D42-9733-5C355B67BF01}" dt="2024-02-07T15:26:51.458" v="1095" actId="14734"/>
          <ac:graphicFrameMkLst>
            <pc:docMk/>
            <pc:sldMk cId="2029782817" sldId="337"/>
            <ac:graphicFrameMk id="8" creationId="{7176D6A8-A507-4913-3D50-3CC5F0E22038}"/>
          </ac:graphicFrameMkLst>
        </pc:graphicFrameChg>
      </pc:sldChg>
      <pc:sldChg chg="modSp mod">
        <pc:chgData name="MARIN Muriel" userId="4ec0d77b-2aa7-4640-b689-72b32183470e" providerId="ADAL" clId="{D4E08A71-9964-4D42-9733-5C355B67BF01}" dt="2024-02-07T14:23:50.434" v="426" actId="2711"/>
        <pc:sldMkLst>
          <pc:docMk/>
          <pc:sldMk cId="2606351698" sldId="355"/>
        </pc:sldMkLst>
        <pc:spChg chg="mod">
          <ac:chgData name="MARIN Muriel" userId="4ec0d77b-2aa7-4640-b689-72b32183470e" providerId="ADAL" clId="{D4E08A71-9964-4D42-9733-5C355B67BF01}" dt="2024-02-07T14:23:50.434" v="426" actId="2711"/>
          <ac:spMkLst>
            <pc:docMk/>
            <pc:sldMk cId="2606351698" sldId="355"/>
            <ac:spMk id="2" creationId="{306036A7-C678-1C09-D804-5351A9DBC489}"/>
          </ac:spMkLst>
        </pc:spChg>
      </pc:sldChg>
      <pc:sldChg chg="addSp delSp modSp mod setBg">
        <pc:chgData name="MARIN Muriel" userId="4ec0d77b-2aa7-4640-b689-72b32183470e" providerId="ADAL" clId="{D4E08A71-9964-4D42-9733-5C355B67BF01}" dt="2024-02-07T14:21:32.233" v="418" actId="20577"/>
        <pc:sldMkLst>
          <pc:docMk/>
          <pc:sldMk cId="1118267785" sldId="358"/>
        </pc:sldMkLst>
        <pc:spChg chg="mod">
          <ac:chgData name="MARIN Muriel" userId="4ec0d77b-2aa7-4640-b689-72b32183470e" providerId="ADAL" clId="{D4E08A71-9964-4D42-9733-5C355B67BF01}" dt="2024-02-07T14:21:32.233" v="418" actId="20577"/>
          <ac:spMkLst>
            <pc:docMk/>
            <pc:sldMk cId="1118267785" sldId="358"/>
            <ac:spMk id="2" creationId="{36FE0DE3-0B2B-02B8-C162-EA0D8F78B758}"/>
          </ac:spMkLst>
        </pc:spChg>
        <pc:spChg chg="add del">
          <ac:chgData name="MARIN Muriel" userId="4ec0d77b-2aa7-4640-b689-72b32183470e" providerId="ADAL" clId="{D4E08A71-9964-4D42-9733-5C355B67BF01}" dt="2024-02-07T14:20:39.667" v="412" actId="26606"/>
          <ac:spMkLst>
            <pc:docMk/>
            <pc:sldMk cId="1118267785" sldId="358"/>
            <ac:spMk id="9" creationId="{A8384FB5-9ADC-4DDC-881B-597D56F5B15D}"/>
          </ac:spMkLst>
        </pc:spChg>
        <pc:spChg chg="add del">
          <ac:chgData name="MARIN Muriel" userId="4ec0d77b-2aa7-4640-b689-72b32183470e" providerId="ADAL" clId="{D4E08A71-9964-4D42-9733-5C355B67BF01}" dt="2024-02-07T14:20:39.667" v="412" actId="26606"/>
          <ac:spMkLst>
            <pc:docMk/>
            <pc:sldMk cId="1118267785" sldId="358"/>
            <ac:spMk id="11" creationId="{1199E1B1-A8C0-4FE8-A5A8-1CB41D69F857}"/>
          </ac:spMkLst>
        </pc:spChg>
        <pc:spChg chg="add del">
          <ac:chgData name="MARIN Muriel" userId="4ec0d77b-2aa7-4640-b689-72b32183470e" providerId="ADAL" clId="{D4E08A71-9964-4D42-9733-5C355B67BF01}" dt="2024-02-07T14:20:39.667" v="412" actId="26606"/>
          <ac:spMkLst>
            <pc:docMk/>
            <pc:sldMk cId="1118267785" sldId="358"/>
            <ac:spMk id="13" creationId="{84A8DE83-DE75-4B41-9DB4-A7EC0B0DEC0B}"/>
          </ac:spMkLst>
        </pc:spChg>
        <pc:spChg chg="add del">
          <ac:chgData name="MARIN Muriel" userId="4ec0d77b-2aa7-4640-b689-72b32183470e" providerId="ADAL" clId="{D4E08A71-9964-4D42-9733-5C355B67BF01}" dt="2024-02-07T14:20:39.667" v="412" actId="26606"/>
          <ac:spMkLst>
            <pc:docMk/>
            <pc:sldMk cId="1118267785" sldId="358"/>
            <ac:spMk id="15" creationId="{A7009A0A-BEF5-4EAC-AF15-E4F9F002E239}"/>
          </ac:spMkLst>
        </pc:spChg>
        <pc:graphicFrameChg chg="add mod modGraphic">
          <ac:chgData name="MARIN Muriel" userId="4ec0d77b-2aa7-4640-b689-72b32183470e" providerId="ADAL" clId="{D4E08A71-9964-4D42-9733-5C355B67BF01}" dt="2024-02-07T14:21:14.403" v="416" actId="113"/>
          <ac:graphicFrameMkLst>
            <pc:docMk/>
            <pc:sldMk cId="1118267785" sldId="358"/>
            <ac:graphicFrameMk id="4" creationId="{5D2286DC-8A97-8AF4-EF48-3BD57D0CCDD7}"/>
          </ac:graphicFrameMkLst>
        </pc:graphicFrameChg>
      </pc:sldChg>
      <pc:sldChg chg="addSp delSp modSp mod">
        <pc:chgData name="MARIN Muriel" userId="4ec0d77b-2aa7-4640-b689-72b32183470e" providerId="ADAL" clId="{D4E08A71-9964-4D42-9733-5C355B67BF01}" dt="2024-02-07T13:46:26.903" v="151" actId="255"/>
        <pc:sldMkLst>
          <pc:docMk/>
          <pc:sldMk cId="4212156182" sldId="361"/>
        </pc:sldMkLst>
        <pc:spChg chg="mod">
          <ac:chgData name="MARIN Muriel" userId="4ec0d77b-2aa7-4640-b689-72b32183470e" providerId="ADAL" clId="{D4E08A71-9964-4D42-9733-5C355B67BF01}" dt="2024-02-07T13:45:22.350" v="146" actId="26606"/>
          <ac:spMkLst>
            <pc:docMk/>
            <pc:sldMk cId="4212156182" sldId="361"/>
            <ac:spMk id="2" creationId="{36FE0DE3-0B2B-02B8-C162-EA0D8F78B758}"/>
          </ac:spMkLst>
        </pc:spChg>
        <pc:spChg chg="del">
          <ac:chgData name="MARIN Muriel" userId="4ec0d77b-2aa7-4640-b689-72b32183470e" providerId="ADAL" clId="{D4E08A71-9964-4D42-9733-5C355B67BF01}" dt="2024-02-07T13:45:22.350" v="146" actId="26606"/>
          <ac:spMkLst>
            <pc:docMk/>
            <pc:sldMk cId="4212156182" sldId="361"/>
            <ac:spMk id="21" creationId="{D55CD764-972B-4CA5-A885-53E55C63E174}"/>
          </ac:spMkLst>
        </pc:spChg>
        <pc:spChg chg="del">
          <ac:chgData name="MARIN Muriel" userId="4ec0d77b-2aa7-4640-b689-72b32183470e" providerId="ADAL" clId="{D4E08A71-9964-4D42-9733-5C355B67BF01}" dt="2024-02-07T13:45:22.350" v="146" actId="26606"/>
          <ac:spMkLst>
            <pc:docMk/>
            <pc:sldMk cId="4212156182" sldId="361"/>
            <ac:spMk id="45" creationId="{34165AB3-7006-4430-BCE3-25476BE13322}"/>
          </ac:spMkLst>
        </pc:spChg>
        <pc:spChg chg="del">
          <ac:chgData name="MARIN Muriel" userId="4ec0d77b-2aa7-4640-b689-72b32183470e" providerId="ADAL" clId="{D4E08A71-9964-4D42-9733-5C355B67BF01}" dt="2024-02-07T13:45:22.350" v="146" actId="26606"/>
          <ac:spMkLst>
            <pc:docMk/>
            <pc:sldMk cId="4212156182" sldId="361"/>
            <ac:spMk id="47" creationId="{E3E51905-F374-4E1A-97CF-B741584B74D5}"/>
          </ac:spMkLst>
        </pc:spChg>
        <pc:spChg chg="add">
          <ac:chgData name="MARIN Muriel" userId="4ec0d77b-2aa7-4640-b689-72b32183470e" providerId="ADAL" clId="{D4E08A71-9964-4D42-9733-5C355B67BF01}" dt="2024-02-07T13:45:22.350" v="146" actId="26606"/>
          <ac:spMkLst>
            <pc:docMk/>
            <pc:sldMk cId="4212156182" sldId="361"/>
            <ac:spMk id="52" creationId="{BACC6370-2D7E-4714-9D71-7542949D7D5D}"/>
          </ac:spMkLst>
        </pc:spChg>
        <pc:spChg chg="add">
          <ac:chgData name="MARIN Muriel" userId="4ec0d77b-2aa7-4640-b689-72b32183470e" providerId="ADAL" clId="{D4E08A71-9964-4D42-9733-5C355B67BF01}" dt="2024-02-07T13:45:22.350" v="146" actId="26606"/>
          <ac:spMkLst>
            <pc:docMk/>
            <pc:sldMk cId="4212156182" sldId="361"/>
            <ac:spMk id="54" creationId="{F68B3F68-107C-434F-AA38-110D5EA91B85}"/>
          </ac:spMkLst>
        </pc:spChg>
        <pc:spChg chg="add">
          <ac:chgData name="MARIN Muriel" userId="4ec0d77b-2aa7-4640-b689-72b32183470e" providerId="ADAL" clId="{D4E08A71-9964-4D42-9733-5C355B67BF01}" dt="2024-02-07T13:45:22.350" v="146" actId="26606"/>
          <ac:spMkLst>
            <pc:docMk/>
            <pc:sldMk cId="4212156182" sldId="361"/>
            <ac:spMk id="56" creationId="{AAD0DBB9-1A4B-4391-81D4-CB19F9AB918A}"/>
          </ac:spMkLst>
        </pc:spChg>
        <pc:spChg chg="add">
          <ac:chgData name="MARIN Muriel" userId="4ec0d77b-2aa7-4640-b689-72b32183470e" providerId="ADAL" clId="{D4E08A71-9964-4D42-9733-5C355B67BF01}" dt="2024-02-07T13:45:22.350" v="146" actId="26606"/>
          <ac:spMkLst>
            <pc:docMk/>
            <pc:sldMk cId="4212156182" sldId="361"/>
            <ac:spMk id="58" creationId="{063BBA22-50EA-4C4D-BE05-F1CE4E63AA56}"/>
          </ac:spMkLst>
        </pc:spChg>
        <pc:grpChg chg="del">
          <ac:chgData name="MARIN Muriel" userId="4ec0d77b-2aa7-4640-b689-72b32183470e" providerId="ADAL" clId="{D4E08A71-9964-4D42-9733-5C355B67BF01}" dt="2024-02-07T13:45:22.350" v="146" actId="26606"/>
          <ac:grpSpMkLst>
            <pc:docMk/>
            <pc:sldMk cId="4212156182" sldId="361"/>
            <ac:grpSpMk id="23" creationId="{BEB2E44E-30A6-416E-A45D-B1E328629559}"/>
          </ac:grpSpMkLst>
        </pc:grpChg>
        <pc:graphicFrameChg chg="mod modGraphic">
          <ac:chgData name="MARIN Muriel" userId="4ec0d77b-2aa7-4640-b689-72b32183470e" providerId="ADAL" clId="{D4E08A71-9964-4D42-9733-5C355B67BF01}" dt="2024-02-07T13:46:26.903" v="151" actId="255"/>
          <ac:graphicFrameMkLst>
            <pc:docMk/>
            <pc:sldMk cId="4212156182" sldId="361"/>
            <ac:graphicFrameMk id="4" creationId="{5D2286DC-8A97-8AF4-EF48-3BD57D0CCDD7}"/>
          </ac:graphicFrameMkLst>
        </pc:graphicFrameChg>
      </pc:sldChg>
      <pc:sldChg chg="addSp delSp modSp mod">
        <pc:chgData name="MARIN Muriel" userId="4ec0d77b-2aa7-4640-b689-72b32183470e" providerId="ADAL" clId="{D4E08A71-9964-4D42-9733-5C355B67BF01}" dt="2024-02-07T13:52:21.809" v="189" actId="255"/>
        <pc:sldMkLst>
          <pc:docMk/>
          <pc:sldMk cId="1169744588" sldId="362"/>
        </pc:sldMkLst>
        <pc:spChg chg="mod">
          <ac:chgData name="MARIN Muriel" userId="4ec0d77b-2aa7-4640-b689-72b32183470e" providerId="ADAL" clId="{D4E08A71-9964-4D42-9733-5C355B67BF01}" dt="2024-02-07T13:47:42.975" v="166" actId="26606"/>
          <ac:spMkLst>
            <pc:docMk/>
            <pc:sldMk cId="1169744588" sldId="362"/>
            <ac:spMk id="2" creationId="{36FE0DE3-0B2B-02B8-C162-EA0D8F78B758}"/>
          </ac:spMkLst>
        </pc:spChg>
        <pc:spChg chg="add del">
          <ac:chgData name="MARIN Muriel" userId="4ec0d77b-2aa7-4640-b689-72b32183470e" providerId="ADAL" clId="{D4E08A71-9964-4D42-9733-5C355B67BF01}" dt="2024-02-07T13:47:42.975" v="166" actId="26606"/>
          <ac:spMkLst>
            <pc:docMk/>
            <pc:sldMk cId="1169744588" sldId="362"/>
            <ac:spMk id="21" creationId="{D55CD764-972B-4CA5-A885-53E55C63E174}"/>
          </ac:spMkLst>
        </pc:spChg>
        <pc:spChg chg="add del">
          <ac:chgData name="MARIN Muriel" userId="4ec0d77b-2aa7-4640-b689-72b32183470e" providerId="ADAL" clId="{D4E08A71-9964-4D42-9733-5C355B67BF01}" dt="2024-02-07T13:47:42.975" v="166" actId="26606"/>
          <ac:spMkLst>
            <pc:docMk/>
            <pc:sldMk cId="1169744588" sldId="362"/>
            <ac:spMk id="45" creationId="{34165AB3-7006-4430-BCE3-25476BE13322}"/>
          </ac:spMkLst>
        </pc:spChg>
        <pc:spChg chg="add del">
          <ac:chgData name="MARIN Muriel" userId="4ec0d77b-2aa7-4640-b689-72b32183470e" providerId="ADAL" clId="{D4E08A71-9964-4D42-9733-5C355B67BF01}" dt="2024-02-07T13:47:42.975" v="166" actId="26606"/>
          <ac:spMkLst>
            <pc:docMk/>
            <pc:sldMk cId="1169744588" sldId="362"/>
            <ac:spMk id="47" creationId="{E3E51905-F374-4E1A-97CF-B741584B74D5}"/>
          </ac:spMkLst>
        </pc:spChg>
        <pc:spChg chg="add">
          <ac:chgData name="MARIN Muriel" userId="4ec0d77b-2aa7-4640-b689-72b32183470e" providerId="ADAL" clId="{D4E08A71-9964-4D42-9733-5C355B67BF01}" dt="2024-02-07T13:47:42.975" v="166" actId="26606"/>
          <ac:spMkLst>
            <pc:docMk/>
            <pc:sldMk cId="1169744588" sldId="362"/>
            <ac:spMk id="49" creationId="{BACC6370-2D7E-4714-9D71-7542949D7D5D}"/>
          </ac:spMkLst>
        </pc:spChg>
        <pc:spChg chg="add">
          <ac:chgData name="MARIN Muriel" userId="4ec0d77b-2aa7-4640-b689-72b32183470e" providerId="ADAL" clId="{D4E08A71-9964-4D42-9733-5C355B67BF01}" dt="2024-02-07T13:47:42.975" v="166" actId="26606"/>
          <ac:spMkLst>
            <pc:docMk/>
            <pc:sldMk cId="1169744588" sldId="362"/>
            <ac:spMk id="50" creationId="{F68B3F68-107C-434F-AA38-110D5EA91B85}"/>
          </ac:spMkLst>
        </pc:spChg>
        <pc:spChg chg="add">
          <ac:chgData name="MARIN Muriel" userId="4ec0d77b-2aa7-4640-b689-72b32183470e" providerId="ADAL" clId="{D4E08A71-9964-4D42-9733-5C355B67BF01}" dt="2024-02-07T13:47:42.975" v="166" actId="26606"/>
          <ac:spMkLst>
            <pc:docMk/>
            <pc:sldMk cId="1169744588" sldId="362"/>
            <ac:spMk id="51" creationId="{AAD0DBB9-1A4B-4391-81D4-CB19F9AB918A}"/>
          </ac:spMkLst>
        </pc:spChg>
        <pc:spChg chg="add del">
          <ac:chgData name="MARIN Muriel" userId="4ec0d77b-2aa7-4640-b689-72b32183470e" providerId="ADAL" clId="{D4E08A71-9964-4D42-9733-5C355B67BF01}" dt="2024-02-07T13:47:36.224" v="165" actId="26606"/>
          <ac:spMkLst>
            <pc:docMk/>
            <pc:sldMk cId="1169744588" sldId="362"/>
            <ac:spMk id="52" creationId="{BACC6370-2D7E-4714-9D71-7542949D7D5D}"/>
          </ac:spMkLst>
        </pc:spChg>
        <pc:spChg chg="add">
          <ac:chgData name="MARIN Muriel" userId="4ec0d77b-2aa7-4640-b689-72b32183470e" providerId="ADAL" clId="{D4E08A71-9964-4D42-9733-5C355B67BF01}" dt="2024-02-07T13:47:42.975" v="166" actId="26606"/>
          <ac:spMkLst>
            <pc:docMk/>
            <pc:sldMk cId="1169744588" sldId="362"/>
            <ac:spMk id="53" creationId="{063BBA22-50EA-4C4D-BE05-F1CE4E63AA56}"/>
          </ac:spMkLst>
        </pc:spChg>
        <pc:spChg chg="add del">
          <ac:chgData name="MARIN Muriel" userId="4ec0d77b-2aa7-4640-b689-72b32183470e" providerId="ADAL" clId="{D4E08A71-9964-4D42-9733-5C355B67BF01}" dt="2024-02-07T13:47:36.224" v="165" actId="26606"/>
          <ac:spMkLst>
            <pc:docMk/>
            <pc:sldMk cId="1169744588" sldId="362"/>
            <ac:spMk id="54" creationId="{F68B3F68-107C-434F-AA38-110D5EA91B85}"/>
          </ac:spMkLst>
        </pc:spChg>
        <pc:spChg chg="add del">
          <ac:chgData name="MARIN Muriel" userId="4ec0d77b-2aa7-4640-b689-72b32183470e" providerId="ADAL" clId="{D4E08A71-9964-4D42-9733-5C355B67BF01}" dt="2024-02-07T13:47:36.224" v="165" actId="26606"/>
          <ac:spMkLst>
            <pc:docMk/>
            <pc:sldMk cId="1169744588" sldId="362"/>
            <ac:spMk id="56" creationId="{AAD0DBB9-1A4B-4391-81D4-CB19F9AB918A}"/>
          </ac:spMkLst>
        </pc:spChg>
        <pc:spChg chg="add del">
          <ac:chgData name="MARIN Muriel" userId="4ec0d77b-2aa7-4640-b689-72b32183470e" providerId="ADAL" clId="{D4E08A71-9964-4D42-9733-5C355B67BF01}" dt="2024-02-07T13:47:36.224" v="165" actId="26606"/>
          <ac:spMkLst>
            <pc:docMk/>
            <pc:sldMk cId="1169744588" sldId="362"/>
            <ac:spMk id="58" creationId="{063BBA22-50EA-4C4D-BE05-F1CE4E63AA56}"/>
          </ac:spMkLst>
        </pc:spChg>
        <pc:grpChg chg="add del">
          <ac:chgData name="MARIN Muriel" userId="4ec0d77b-2aa7-4640-b689-72b32183470e" providerId="ADAL" clId="{D4E08A71-9964-4D42-9733-5C355B67BF01}" dt="2024-02-07T13:47:42.975" v="166" actId="26606"/>
          <ac:grpSpMkLst>
            <pc:docMk/>
            <pc:sldMk cId="1169744588" sldId="362"/>
            <ac:grpSpMk id="23" creationId="{BEB2E44E-30A6-416E-A45D-B1E328629559}"/>
          </ac:grpSpMkLst>
        </pc:grpChg>
        <pc:graphicFrameChg chg="mod modGraphic">
          <ac:chgData name="MARIN Muriel" userId="4ec0d77b-2aa7-4640-b689-72b32183470e" providerId="ADAL" clId="{D4E08A71-9964-4D42-9733-5C355B67BF01}" dt="2024-02-07T13:52:21.809" v="189" actId="255"/>
          <ac:graphicFrameMkLst>
            <pc:docMk/>
            <pc:sldMk cId="1169744588" sldId="362"/>
            <ac:graphicFrameMk id="4" creationId="{5D2286DC-8A97-8AF4-EF48-3BD57D0CCDD7}"/>
          </ac:graphicFrameMkLst>
        </pc:graphicFrameChg>
      </pc:sldChg>
      <pc:sldChg chg="addSp delSp modSp mod setBg">
        <pc:chgData name="MARIN Muriel" userId="4ec0d77b-2aa7-4640-b689-72b32183470e" providerId="ADAL" clId="{D4E08A71-9964-4D42-9733-5C355B67BF01}" dt="2024-02-07T14:49:55.661" v="633" actId="14734"/>
        <pc:sldMkLst>
          <pc:docMk/>
          <pc:sldMk cId="3527525622" sldId="364"/>
        </pc:sldMkLst>
        <pc:spChg chg="mod">
          <ac:chgData name="MARIN Muriel" userId="4ec0d77b-2aa7-4640-b689-72b32183470e" providerId="ADAL" clId="{D4E08A71-9964-4D42-9733-5C355B67BF01}" dt="2024-02-07T14:49:19.722" v="629" actId="26606"/>
          <ac:spMkLst>
            <pc:docMk/>
            <pc:sldMk cId="3527525622" sldId="364"/>
            <ac:spMk id="2" creationId="{D324125D-EFC4-B0B5-7B31-0BE09FA34DC4}"/>
          </ac:spMkLst>
        </pc:spChg>
        <pc:spChg chg="add del">
          <ac:chgData name="MARIN Muriel" userId="4ec0d77b-2aa7-4640-b689-72b32183470e" providerId="ADAL" clId="{D4E08A71-9964-4D42-9733-5C355B67BF01}" dt="2024-02-07T14:48:15.366" v="618" actId="26606"/>
          <ac:spMkLst>
            <pc:docMk/>
            <pc:sldMk cId="3527525622" sldId="364"/>
            <ac:spMk id="21" creationId="{D778FEEE-025F-1E8B-12CF-9489557030D5}"/>
          </ac:spMkLst>
        </pc:spChg>
        <pc:spChg chg="add del">
          <ac:chgData name="MARIN Muriel" userId="4ec0d77b-2aa7-4640-b689-72b32183470e" providerId="ADAL" clId="{D4E08A71-9964-4D42-9733-5C355B67BF01}" dt="2024-02-07T14:48:15.366" v="618" actId="26606"/>
          <ac:spMkLst>
            <pc:docMk/>
            <pc:sldMk cId="3527525622" sldId="364"/>
            <ac:spMk id="45" creationId="{8407FF98-7E12-3E9A-BBA9-9AE9FACD6193}"/>
          </ac:spMkLst>
        </pc:spChg>
        <pc:spChg chg="add del">
          <ac:chgData name="MARIN Muriel" userId="4ec0d77b-2aa7-4640-b689-72b32183470e" providerId="ADAL" clId="{D4E08A71-9964-4D42-9733-5C355B67BF01}" dt="2024-02-07T14:48:15.366" v="618" actId="26606"/>
          <ac:spMkLst>
            <pc:docMk/>
            <pc:sldMk cId="3527525622" sldId="364"/>
            <ac:spMk id="47" creationId="{358C0E78-66E7-3305-FA33-4523FD13D3C7}"/>
          </ac:spMkLst>
        </pc:spChg>
        <pc:spChg chg="add del">
          <ac:chgData name="MARIN Muriel" userId="4ec0d77b-2aa7-4640-b689-72b32183470e" providerId="ADAL" clId="{D4E08A71-9964-4D42-9733-5C355B67BF01}" dt="2024-02-07T14:47:58.494" v="609" actId="26606"/>
          <ac:spMkLst>
            <pc:docMk/>
            <pc:sldMk cId="3527525622" sldId="364"/>
            <ac:spMk id="49" creationId="{B95B9BA8-1D69-4796-85F5-B6D0BD52354B}"/>
          </ac:spMkLst>
        </pc:spChg>
        <pc:spChg chg="add del">
          <ac:chgData name="MARIN Muriel" userId="4ec0d77b-2aa7-4640-b689-72b32183470e" providerId="ADAL" clId="{D4E08A71-9964-4D42-9733-5C355B67BF01}" dt="2024-02-07T14:47:23.054" v="604" actId="26606"/>
          <ac:spMkLst>
            <pc:docMk/>
            <pc:sldMk cId="3527525622" sldId="364"/>
            <ac:spMk id="52" creationId="{B95B9BA8-1D69-4796-85F5-B6D0BD52354B}"/>
          </ac:spMkLst>
        </pc:spChg>
        <pc:spChg chg="add del">
          <ac:chgData name="MARIN Muriel" userId="4ec0d77b-2aa7-4640-b689-72b32183470e" providerId="ADAL" clId="{D4E08A71-9964-4D42-9733-5C355B67BF01}" dt="2024-02-07T14:48:05.166" v="615" actId="26606"/>
          <ac:spMkLst>
            <pc:docMk/>
            <pc:sldMk cId="3527525622" sldId="364"/>
            <ac:spMk id="56" creationId="{20344094-430A-400B-804B-910E696A1A90}"/>
          </ac:spMkLst>
        </pc:spChg>
        <pc:spChg chg="add del">
          <ac:chgData name="MARIN Muriel" userId="4ec0d77b-2aa7-4640-b689-72b32183470e" providerId="ADAL" clId="{D4E08A71-9964-4D42-9733-5C355B67BF01}" dt="2024-02-07T14:48:05.166" v="615" actId="26606"/>
          <ac:spMkLst>
            <pc:docMk/>
            <pc:sldMk cId="3527525622" sldId="364"/>
            <ac:spMk id="58" creationId="{453C67DF-7782-4E57-AB9B-F1B4811AD8FE}"/>
          </ac:spMkLst>
        </pc:spChg>
        <pc:spChg chg="add del">
          <ac:chgData name="MARIN Muriel" userId="4ec0d77b-2aa7-4640-b689-72b32183470e" providerId="ADAL" clId="{D4E08A71-9964-4D42-9733-5C355B67BF01}" dt="2024-02-07T14:47:59.938" v="611" actId="26606"/>
          <ac:spMkLst>
            <pc:docMk/>
            <pc:sldMk cId="3527525622" sldId="364"/>
            <ac:spMk id="64" creationId="{D4771268-CB57-404A-9271-370EB28F6090}"/>
          </ac:spMkLst>
        </pc:spChg>
        <pc:spChg chg="add del">
          <ac:chgData name="MARIN Muriel" userId="4ec0d77b-2aa7-4640-b689-72b32183470e" providerId="ADAL" clId="{D4E08A71-9964-4D42-9733-5C355B67BF01}" dt="2024-02-07T14:48:02.036" v="613" actId="26606"/>
          <ac:spMkLst>
            <pc:docMk/>
            <pc:sldMk cId="3527525622" sldId="364"/>
            <ac:spMk id="66" creationId="{53F29798-D584-4792-9B62-3F5F5C36D619}"/>
          </ac:spMkLst>
        </pc:spChg>
        <pc:spChg chg="add del">
          <ac:chgData name="MARIN Muriel" userId="4ec0d77b-2aa7-4640-b689-72b32183470e" providerId="ADAL" clId="{D4E08A71-9964-4D42-9733-5C355B67BF01}" dt="2024-02-07T14:47:16.192" v="601" actId="26606"/>
          <ac:spMkLst>
            <pc:docMk/>
            <pc:sldMk cId="3527525622" sldId="364"/>
            <ac:spMk id="67" creationId="{BACC6370-2D7E-4714-9D71-7542949D7D5D}"/>
          </ac:spMkLst>
        </pc:spChg>
        <pc:spChg chg="add del">
          <ac:chgData name="MARIN Muriel" userId="4ec0d77b-2aa7-4640-b689-72b32183470e" providerId="ADAL" clId="{D4E08A71-9964-4D42-9733-5C355B67BF01}" dt="2024-02-07T14:48:05.166" v="615" actId="26606"/>
          <ac:spMkLst>
            <pc:docMk/>
            <pc:sldMk cId="3527525622" sldId="364"/>
            <ac:spMk id="68" creationId="{C5278130-DFE0-457B-8698-88DF69019DDE}"/>
          </ac:spMkLst>
        </pc:spChg>
        <pc:spChg chg="add del">
          <ac:chgData name="MARIN Muriel" userId="4ec0d77b-2aa7-4640-b689-72b32183470e" providerId="ADAL" clId="{D4E08A71-9964-4D42-9733-5C355B67BF01}" dt="2024-02-07T14:47:16.192" v="601" actId="26606"/>
          <ac:spMkLst>
            <pc:docMk/>
            <pc:sldMk cId="3527525622" sldId="364"/>
            <ac:spMk id="69" creationId="{256B2C21-A230-48C0-8DF1-C46611373C44}"/>
          </ac:spMkLst>
        </pc:spChg>
        <pc:spChg chg="add del">
          <ac:chgData name="MARIN Muriel" userId="4ec0d77b-2aa7-4640-b689-72b32183470e" providerId="ADAL" clId="{D4E08A71-9964-4D42-9733-5C355B67BF01}" dt="2024-02-07T14:48:05.166" v="615" actId="26606"/>
          <ac:spMkLst>
            <pc:docMk/>
            <pc:sldMk cId="3527525622" sldId="364"/>
            <ac:spMk id="70" creationId="{2F99531B-1681-4D6E-BECB-18325B33A618}"/>
          </ac:spMkLst>
        </pc:spChg>
        <pc:spChg chg="add del">
          <ac:chgData name="MARIN Muriel" userId="4ec0d77b-2aa7-4640-b689-72b32183470e" providerId="ADAL" clId="{D4E08A71-9964-4D42-9733-5C355B67BF01}" dt="2024-02-07T14:47:16.192" v="601" actId="26606"/>
          <ac:spMkLst>
            <pc:docMk/>
            <pc:sldMk cId="3527525622" sldId="364"/>
            <ac:spMk id="71" creationId="{3847E18C-932D-4C95-AABA-FEC7C9499AD7}"/>
          </ac:spMkLst>
        </pc:spChg>
        <pc:spChg chg="add del">
          <ac:chgData name="MARIN Muriel" userId="4ec0d77b-2aa7-4640-b689-72b32183470e" providerId="ADAL" clId="{D4E08A71-9964-4D42-9733-5C355B67BF01}" dt="2024-02-07T14:48:15.283" v="617" actId="26606"/>
          <ac:spMkLst>
            <pc:docMk/>
            <pc:sldMk cId="3527525622" sldId="364"/>
            <ac:spMk id="72" creationId="{CBF5F222-124A-4137-986B-F8D39C1AC33E}"/>
          </ac:spMkLst>
        </pc:spChg>
        <pc:spChg chg="add del">
          <ac:chgData name="MARIN Muriel" userId="4ec0d77b-2aa7-4640-b689-72b32183470e" providerId="ADAL" clId="{D4E08A71-9964-4D42-9733-5C355B67BF01}" dt="2024-02-07T14:47:16.192" v="601" actId="26606"/>
          <ac:spMkLst>
            <pc:docMk/>
            <pc:sldMk cId="3527525622" sldId="364"/>
            <ac:spMk id="73" creationId="{3150CB11-0C61-439E-910F-5787759E72A0}"/>
          </ac:spMkLst>
        </pc:spChg>
        <pc:spChg chg="add del">
          <ac:chgData name="MARIN Muriel" userId="4ec0d77b-2aa7-4640-b689-72b32183470e" providerId="ADAL" clId="{D4E08A71-9964-4D42-9733-5C355B67BF01}" dt="2024-02-07T14:48:15.283" v="617" actId="26606"/>
          <ac:spMkLst>
            <pc:docMk/>
            <pc:sldMk cId="3527525622" sldId="364"/>
            <ac:spMk id="74" creationId="{0BA284C9-24FB-4C62-82C4-14B795C96B6F}"/>
          </ac:spMkLst>
        </pc:spChg>
        <pc:spChg chg="add del">
          <ac:chgData name="MARIN Muriel" userId="4ec0d77b-2aa7-4640-b689-72b32183470e" providerId="ADAL" clId="{D4E08A71-9964-4D42-9733-5C355B67BF01}" dt="2024-02-07T14:47:16.192" v="601" actId="26606"/>
          <ac:spMkLst>
            <pc:docMk/>
            <pc:sldMk cId="3527525622" sldId="364"/>
            <ac:spMk id="75" creationId="{43F8A58B-5155-44CE-A5FF-7647B47D0A7A}"/>
          </ac:spMkLst>
        </pc:spChg>
        <pc:spChg chg="add del">
          <ac:chgData name="MARIN Muriel" userId="4ec0d77b-2aa7-4640-b689-72b32183470e" providerId="ADAL" clId="{D4E08A71-9964-4D42-9733-5C355B67BF01}" dt="2024-02-07T14:47:16.192" v="601" actId="26606"/>
          <ac:spMkLst>
            <pc:docMk/>
            <pc:sldMk cId="3527525622" sldId="364"/>
            <ac:spMk id="77" creationId="{443F2ACA-E6D6-4028-82DD-F03C262D5DE6}"/>
          </ac:spMkLst>
        </pc:spChg>
        <pc:spChg chg="add del">
          <ac:chgData name="MARIN Muriel" userId="4ec0d77b-2aa7-4640-b689-72b32183470e" providerId="ADAL" clId="{D4E08A71-9964-4D42-9733-5C355B67BF01}" dt="2024-02-07T14:47:22.250" v="603" actId="26606"/>
          <ac:spMkLst>
            <pc:docMk/>
            <pc:sldMk cId="3527525622" sldId="364"/>
            <ac:spMk id="79" creationId="{D4771268-CB57-404A-9271-370EB28F6090}"/>
          </ac:spMkLst>
        </pc:spChg>
        <pc:spChg chg="add del">
          <ac:chgData name="MARIN Muriel" userId="4ec0d77b-2aa7-4640-b689-72b32183470e" providerId="ADAL" clId="{D4E08A71-9964-4D42-9733-5C355B67BF01}" dt="2024-02-07T14:48:30.291" v="621" actId="26606"/>
          <ac:spMkLst>
            <pc:docMk/>
            <pc:sldMk cId="3527525622" sldId="364"/>
            <ac:spMk id="80" creationId="{7E3D3F1B-C30F-4DDB-87BE-6F336F048522}"/>
          </ac:spMkLst>
        </pc:spChg>
        <pc:spChg chg="add del">
          <ac:chgData name="MARIN Muriel" userId="4ec0d77b-2aa7-4640-b689-72b32183470e" providerId="ADAL" clId="{D4E08A71-9964-4D42-9733-5C355B67BF01}" dt="2024-02-07T14:48:30.291" v="621" actId="26606"/>
          <ac:spMkLst>
            <pc:docMk/>
            <pc:sldMk cId="3527525622" sldId="364"/>
            <ac:spMk id="81" creationId="{3F1ABE2E-F19F-4BD3-B0FA-8A2D8885B9C4}"/>
          </ac:spMkLst>
        </pc:spChg>
        <pc:spChg chg="add del">
          <ac:chgData name="MARIN Muriel" userId="4ec0d77b-2aa7-4640-b689-72b32183470e" providerId="ADAL" clId="{D4E08A71-9964-4D42-9733-5C355B67BF01}" dt="2024-02-07T14:48:30.291" v="621" actId="26606"/>
          <ac:spMkLst>
            <pc:docMk/>
            <pc:sldMk cId="3527525622" sldId="364"/>
            <ac:spMk id="82" creationId="{C86D0F14-D449-4833-830D-A382829E2D13}"/>
          </ac:spMkLst>
        </pc:spChg>
        <pc:spChg chg="add del">
          <ac:chgData name="MARIN Muriel" userId="4ec0d77b-2aa7-4640-b689-72b32183470e" providerId="ADAL" clId="{D4E08A71-9964-4D42-9733-5C355B67BF01}" dt="2024-02-07T14:49:19.722" v="629" actId="26606"/>
          <ac:spMkLst>
            <pc:docMk/>
            <pc:sldMk cId="3527525622" sldId="364"/>
            <ac:spMk id="87" creationId="{E8A8EAB8-D2FF-444D-B34B-7D32F106AD0E}"/>
          </ac:spMkLst>
        </pc:spChg>
        <pc:spChg chg="add">
          <ac:chgData name="MARIN Muriel" userId="4ec0d77b-2aa7-4640-b689-72b32183470e" providerId="ADAL" clId="{D4E08A71-9964-4D42-9733-5C355B67BF01}" dt="2024-02-07T14:49:19.722" v="629" actId="26606"/>
          <ac:spMkLst>
            <pc:docMk/>
            <pc:sldMk cId="3527525622" sldId="364"/>
            <ac:spMk id="96" creationId="{BACC6370-2D7E-4714-9D71-7542949D7D5D}"/>
          </ac:spMkLst>
        </pc:spChg>
        <pc:spChg chg="add">
          <ac:chgData name="MARIN Muriel" userId="4ec0d77b-2aa7-4640-b689-72b32183470e" providerId="ADAL" clId="{D4E08A71-9964-4D42-9733-5C355B67BF01}" dt="2024-02-07T14:49:19.722" v="629" actId="26606"/>
          <ac:spMkLst>
            <pc:docMk/>
            <pc:sldMk cId="3527525622" sldId="364"/>
            <ac:spMk id="98" creationId="{256B2C21-A230-48C0-8DF1-C46611373C44}"/>
          </ac:spMkLst>
        </pc:spChg>
        <pc:spChg chg="add">
          <ac:chgData name="MARIN Muriel" userId="4ec0d77b-2aa7-4640-b689-72b32183470e" providerId="ADAL" clId="{D4E08A71-9964-4D42-9733-5C355B67BF01}" dt="2024-02-07T14:49:19.722" v="629" actId="26606"/>
          <ac:spMkLst>
            <pc:docMk/>
            <pc:sldMk cId="3527525622" sldId="364"/>
            <ac:spMk id="100" creationId="{3847E18C-932D-4C95-AABA-FEC7C9499AD7}"/>
          </ac:spMkLst>
        </pc:spChg>
        <pc:spChg chg="add">
          <ac:chgData name="MARIN Muriel" userId="4ec0d77b-2aa7-4640-b689-72b32183470e" providerId="ADAL" clId="{D4E08A71-9964-4D42-9733-5C355B67BF01}" dt="2024-02-07T14:49:19.722" v="629" actId="26606"/>
          <ac:spMkLst>
            <pc:docMk/>
            <pc:sldMk cId="3527525622" sldId="364"/>
            <ac:spMk id="102" creationId="{3150CB11-0C61-439E-910F-5787759E72A0}"/>
          </ac:spMkLst>
        </pc:spChg>
        <pc:spChg chg="add">
          <ac:chgData name="MARIN Muriel" userId="4ec0d77b-2aa7-4640-b689-72b32183470e" providerId="ADAL" clId="{D4E08A71-9964-4D42-9733-5C355B67BF01}" dt="2024-02-07T14:49:19.722" v="629" actId="26606"/>
          <ac:spMkLst>
            <pc:docMk/>
            <pc:sldMk cId="3527525622" sldId="364"/>
            <ac:spMk id="104" creationId="{43F8A58B-5155-44CE-A5FF-7647B47D0A7A}"/>
          </ac:spMkLst>
        </pc:spChg>
        <pc:spChg chg="add">
          <ac:chgData name="MARIN Muriel" userId="4ec0d77b-2aa7-4640-b689-72b32183470e" providerId="ADAL" clId="{D4E08A71-9964-4D42-9733-5C355B67BF01}" dt="2024-02-07T14:49:19.722" v="629" actId="26606"/>
          <ac:spMkLst>
            <pc:docMk/>
            <pc:sldMk cId="3527525622" sldId="364"/>
            <ac:spMk id="106" creationId="{443F2ACA-E6D6-4028-82DD-F03C262D5DE6}"/>
          </ac:spMkLst>
        </pc:spChg>
        <pc:grpChg chg="add del">
          <ac:chgData name="MARIN Muriel" userId="4ec0d77b-2aa7-4640-b689-72b32183470e" providerId="ADAL" clId="{D4E08A71-9964-4D42-9733-5C355B67BF01}" dt="2024-02-07T14:48:15.366" v="618" actId="26606"/>
          <ac:grpSpMkLst>
            <pc:docMk/>
            <pc:sldMk cId="3527525622" sldId="364"/>
            <ac:grpSpMk id="23" creationId="{C3350A3A-CED2-712F-73E2-4FB48D109C31}"/>
          </ac:grpSpMkLst>
        </pc:grpChg>
        <pc:grpChg chg="add del">
          <ac:chgData name="MARIN Muriel" userId="4ec0d77b-2aa7-4640-b689-72b32183470e" providerId="ADAL" clId="{D4E08A71-9964-4D42-9733-5C355B67BF01}" dt="2024-02-07T14:47:58.494" v="609" actId="26606"/>
          <ac:grpSpMkLst>
            <pc:docMk/>
            <pc:sldMk cId="3527525622" sldId="364"/>
            <ac:grpSpMk id="50" creationId="{5F892E19-92E7-4BB2-8C3F-DBDFE8D9D324}"/>
          </ac:grpSpMkLst>
        </pc:grpChg>
        <pc:grpChg chg="add del">
          <ac:chgData name="MARIN Muriel" userId="4ec0d77b-2aa7-4640-b689-72b32183470e" providerId="ADAL" clId="{D4E08A71-9964-4D42-9733-5C355B67BF01}" dt="2024-02-07T14:47:23.054" v="604" actId="26606"/>
          <ac:grpSpMkLst>
            <pc:docMk/>
            <pc:sldMk cId="3527525622" sldId="364"/>
            <ac:grpSpMk id="54" creationId="{5F892E19-92E7-4BB2-8C3F-DBDFE8D9D324}"/>
          </ac:grpSpMkLst>
        </pc:grpChg>
        <pc:grpChg chg="add del">
          <ac:chgData name="MARIN Muriel" userId="4ec0d77b-2aa7-4640-b689-72b32183470e" providerId="ADAL" clId="{D4E08A71-9964-4D42-9733-5C355B67BF01}" dt="2024-02-07T14:48:15.283" v="617" actId="26606"/>
          <ac:grpSpMkLst>
            <pc:docMk/>
            <pc:sldMk cId="3527525622" sldId="364"/>
            <ac:grpSpMk id="76" creationId="{326BD97F-CB77-42C9-A5D3-1663DA6E1933}"/>
          </ac:grpSpMkLst>
        </pc:grpChg>
        <pc:graphicFrameChg chg="add mod modGraphic">
          <ac:chgData name="MARIN Muriel" userId="4ec0d77b-2aa7-4640-b689-72b32183470e" providerId="ADAL" clId="{D4E08A71-9964-4D42-9733-5C355B67BF01}" dt="2024-02-07T14:49:55.661" v="633" actId="14734"/>
          <ac:graphicFrameMkLst>
            <pc:docMk/>
            <pc:sldMk cId="3527525622" sldId="364"/>
            <ac:graphicFrameMk id="9" creationId="{F37C480A-8753-0F53-9764-B8B3F5DF45AA}"/>
          </ac:graphicFrameMkLst>
        </pc:graphicFrameChg>
        <pc:cxnChg chg="add del">
          <ac:chgData name="MARIN Muriel" userId="4ec0d77b-2aa7-4640-b689-72b32183470e" providerId="ADAL" clId="{D4E08A71-9964-4D42-9733-5C355B67BF01}" dt="2024-02-07T14:48:05.166" v="615" actId="26606"/>
          <ac:cxnSpMkLst>
            <pc:docMk/>
            <pc:sldMk cId="3527525622" sldId="364"/>
            <ac:cxnSpMk id="60" creationId="{B03A5AE3-BD30-455C-842B-7626C8BEF097}"/>
          </ac:cxnSpMkLst>
        </pc:cxnChg>
        <pc:cxnChg chg="add del">
          <ac:chgData name="MARIN Muriel" userId="4ec0d77b-2aa7-4640-b689-72b32183470e" providerId="ADAL" clId="{D4E08A71-9964-4D42-9733-5C355B67BF01}" dt="2024-02-07T14:48:05.166" v="615" actId="26606"/>
          <ac:cxnSpMkLst>
            <pc:docMk/>
            <pc:sldMk cId="3527525622" sldId="364"/>
            <ac:cxnSpMk id="62" creationId="{2DBECAA5-1F2D-470D-875C-8F2C2CA3E54B}"/>
          </ac:cxnSpMkLst>
        </pc:cxnChg>
        <pc:cxnChg chg="add del">
          <ac:chgData name="MARIN Muriel" userId="4ec0d77b-2aa7-4640-b689-72b32183470e" providerId="ADAL" clId="{D4E08A71-9964-4D42-9733-5C355B67BF01}" dt="2024-02-07T14:49:19.722" v="629" actId="26606"/>
          <ac:cxnSpMkLst>
            <pc:docMk/>
            <pc:sldMk cId="3527525622" sldId="364"/>
            <ac:cxnSpMk id="89" creationId="{067633D1-6EE6-4118-B9F0-B363477BEE7A}"/>
          </ac:cxnSpMkLst>
        </pc:cxnChg>
        <pc:cxnChg chg="add del">
          <ac:chgData name="MARIN Muriel" userId="4ec0d77b-2aa7-4640-b689-72b32183470e" providerId="ADAL" clId="{D4E08A71-9964-4D42-9733-5C355B67BF01}" dt="2024-02-07T14:49:19.722" v="629" actId="26606"/>
          <ac:cxnSpMkLst>
            <pc:docMk/>
            <pc:sldMk cId="3527525622" sldId="364"/>
            <ac:cxnSpMk id="91" creationId="{4AD7FFC6-42A9-49CB-B5E9-B3F6B038331B}"/>
          </ac:cxnSpMkLst>
        </pc:cxnChg>
      </pc:sldChg>
      <pc:sldChg chg="addSp delSp modSp mod setBg">
        <pc:chgData name="MARIN Muriel" userId="4ec0d77b-2aa7-4640-b689-72b32183470e" providerId="ADAL" clId="{D4E08A71-9964-4D42-9733-5C355B67BF01}" dt="2024-02-07T14:08:06.263" v="299" actId="255"/>
        <pc:sldMkLst>
          <pc:docMk/>
          <pc:sldMk cId="2655012491" sldId="365"/>
        </pc:sldMkLst>
        <pc:spChg chg="mod ord">
          <ac:chgData name="MARIN Muriel" userId="4ec0d77b-2aa7-4640-b689-72b32183470e" providerId="ADAL" clId="{D4E08A71-9964-4D42-9733-5C355B67BF01}" dt="2024-02-07T14:08:06.263" v="299" actId="255"/>
          <ac:spMkLst>
            <pc:docMk/>
            <pc:sldMk cId="2655012491" sldId="365"/>
            <ac:spMk id="2" creationId="{B8CF762C-F709-D409-F604-9D251D302464}"/>
          </ac:spMkLst>
        </pc:spChg>
        <pc:spChg chg="add del">
          <ac:chgData name="MARIN Muriel" userId="4ec0d77b-2aa7-4640-b689-72b32183470e" providerId="ADAL" clId="{D4E08A71-9964-4D42-9733-5C355B67BF01}" dt="2024-02-07T13:54:34.365" v="195" actId="26606"/>
          <ac:spMkLst>
            <pc:docMk/>
            <pc:sldMk cId="2655012491" sldId="365"/>
            <ac:spMk id="11" creationId="{76906711-0AFB-47DD-A4B6-4E94B38B8C91}"/>
          </ac:spMkLst>
        </pc:spChg>
        <pc:spChg chg="add del">
          <ac:chgData name="MARIN Muriel" userId="4ec0d77b-2aa7-4640-b689-72b32183470e" providerId="ADAL" clId="{D4E08A71-9964-4D42-9733-5C355B67BF01}" dt="2024-02-07T13:54:34.365" v="195" actId="26606"/>
          <ac:spMkLst>
            <pc:docMk/>
            <pc:sldMk cId="2655012491" sldId="365"/>
            <ac:spMk id="12" creationId="{AA91F649-894C-41F6-A21D-3D1AC558E934}"/>
          </ac:spMkLst>
        </pc:spChg>
        <pc:spChg chg="add del">
          <ac:chgData name="MARIN Muriel" userId="4ec0d77b-2aa7-4640-b689-72b32183470e" providerId="ADAL" clId="{D4E08A71-9964-4D42-9733-5C355B67BF01}" dt="2024-02-07T13:54:42.798" v="199" actId="26606"/>
          <ac:spMkLst>
            <pc:docMk/>
            <pc:sldMk cId="2655012491" sldId="365"/>
            <ac:spMk id="13" creationId="{D1ADA924-BB0A-30B7-E6CB-CCF4ECFC0154}"/>
          </ac:spMkLst>
        </pc:spChg>
        <pc:spChg chg="add del">
          <ac:chgData name="MARIN Muriel" userId="4ec0d77b-2aa7-4640-b689-72b32183470e" providerId="ADAL" clId="{D4E08A71-9964-4D42-9733-5C355B67BF01}" dt="2024-02-07T13:53:59.978" v="191" actId="26606"/>
          <ac:spMkLst>
            <pc:docMk/>
            <pc:sldMk cId="2655012491" sldId="365"/>
            <ac:spMk id="14" creationId="{53F29798-D584-4792-9B62-3F5F5C36D619}"/>
          </ac:spMkLst>
        </pc:spChg>
        <pc:spChg chg="add del">
          <ac:chgData name="MARIN Muriel" userId="4ec0d77b-2aa7-4640-b689-72b32183470e" providerId="ADAL" clId="{D4E08A71-9964-4D42-9733-5C355B67BF01}" dt="2024-02-07T13:54:15.724" v="193" actId="26606"/>
          <ac:spMkLst>
            <pc:docMk/>
            <pc:sldMk cId="2655012491" sldId="365"/>
            <ac:spMk id="16" creationId="{AC477752-ACCA-41C1-9B1D-D0CED1F9CBDD}"/>
          </ac:spMkLst>
        </pc:spChg>
        <pc:spChg chg="add del">
          <ac:chgData name="MARIN Muriel" userId="4ec0d77b-2aa7-4640-b689-72b32183470e" providerId="ADAL" clId="{D4E08A71-9964-4D42-9733-5C355B67BF01}" dt="2024-02-07T13:54:34.365" v="195" actId="26606"/>
          <ac:spMkLst>
            <pc:docMk/>
            <pc:sldMk cId="2655012491" sldId="365"/>
            <ac:spMk id="18" creationId="{56037404-66BD-46B5-9323-1B531319671A}"/>
          </ac:spMkLst>
        </pc:spChg>
        <pc:spChg chg="add del">
          <ac:chgData name="MARIN Muriel" userId="4ec0d77b-2aa7-4640-b689-72b32183470e" providerId="ADAL" clId="{D4E08A71-9964-4D42-9733-5C355B67BF01}" dt="2024-02-07T13:54:38.342" v="197" actId="26606"/>
          <ac:spMkLst>
            <pc:docMk/>
            <pc:sldMk cId="2655012491" sldId="365"/>
            <ac:spMk id="20" creationId="{AC477752-ACCA-41C1-9B1D-D0CED1F9CBDD}"/>
          </ac:spMkLst>
        </pc:spChg>
        <pc:spChg chg="add del">
          <ac:chgData name="MARIN Muriel" userId="4ec0d77b-2aa7-4640-b689-72b32183470e" providerId="ADAL" clId="{D4E08A71-9964-4D42-9733-5C355B67BF01}" dt="2024-02-07T13:54:42.798" v="199" actId="26606"/>
          <ac:spMkLst>
            <pc:docMk/>
            <pc:sldMk cId="2655012491" sldId="365"/>
            <ac:spMk id="22" creationId="{9D25F302-27C5-414F-97F8-6EA0A6C028BA}"/>
          </ac:spMkLst>
        </pc:spChg>
        <pc:spChg chg="add del">
          <ac:chgData name="MARIN Muriel" userId="4ec0d77b-2aa7-4640-b689-72b32183470e" providerId="ADAL" clId="{D4E08A71-9964-4D42-9733-5C355B67BF01}" dt="2024-02-07T13:54:42.798" v="199" actId="26606"/>
          <ac:spMkLst>
            <pc:docMk/>
            <pc:sldMk cId="2655012491" sldId="365"/>
            <ac:spMk id="23" creationId="{830A36F8-48C2-4842-A87B-8CE8DF4E7FD2}"/>
          </ac:spMkLst>
        </pc:spChg>
        <pc:spChg chg="add del">
          <ac:chgData name="MARIN Muriel" userId="4ec0d77b-2aa7-4640-b689-72b32183470e" providerId="ADAL" clId="{D4E08A71-9964-4D42-9733-5C355B67BF01}" dt="2024-02-07T13:54:42.798" v="199" actId="26606"/>
          <ac:spMkLst>
            <pc:docMk/>
            <pc:sldMk cId="2655012491" sldId="365"/>
            <ac:spMk id="24" creationId="{8F451A30-466B-4996-9BA5-CD6ABCC6D558}"/>
          </ac:spMkLst>
        </pc:spChg>
        <pc:spChg chg="add del">
          <ac:chgData name="MARIN Muriel" userId="4ec0d77b-2aa7-4640-b689-72b32183470e" providerId="ADAL" clId="{D4E08A71-9964-4D42-9733-5C355B67BF01}" dt="2024-02-07T13:55:10.092" v="201" actId="931"/>
          <ac:spMkLst>
            <pc:docMk/>
            <pc:sldMk cId="2655012491" sldId="365"/>
            <ac:spMk id="27" creationId="{EE55E7D2-EAFE-C0F2-31BB-690DFE15F879}"/>
          </ac:spMkLst>
        </pc:spChg>
        <pc:spChg chg="add del mod">
          <ac:chgData name="MARIN Muriel" userId="4ec0d77b-2aa7-4640-b689-72b32183470e" providerId="ADAL" clId="{D4E08A71-9964-4D42-9733-5C355B67BF01}" dt="2024-02-07T13:56:59.546" v="217" actId="478"/>
          <ac:spMkLst>
            <pc:docMk/>
            <pc:sldMk cId="2655012491" sldId="365"/>
            <ac:spMk id="30" creationId="{DE9515AF-3511-CE56-3544-6BBFD93E2403}"/>
          </ac:spMkLst>
        </pc:spChg>
        <pc:spChg chg="add del">
          <ac:chgData name="MARIN Muriel" userId="4ec0d77b-2aa7-4640-b689-72b32183470e" providerId="ADAL" clId="{D4E08A71-9964-4D42-9733-5C355B67BF01}" dt="2024-02-07T13:55:27.695" v="205" actId="26606"/>
          <ac:spMkLst>
            <pc:docMk/>
            <pc:sldMk cId="2655012491" sldId="365"/>
            <ac:spMk id="31" creationId="{3B47FC9C-2ED3-4100-A4EF-E8CDFEE106C9}"/>
          </ac:spMkLst>
        </pc:spChg>
        <pc:spChg chg="add del">
          <ac:chgData name="MARIN Muriel" userId="4ec0d77b-2aa7-4640-b689-72b32183470e" providerId="ADAL" clId="{D4E08A71-9964-4D42-9733-5C355B67BF01}" dt="2024-02-07T13:56:30.223" v="210" actId="26606"/>
          <ac:spMkLst>
            <pc:docMk/>
            <pc:sldMk cId="2655012491" sldId="365"/>
            <ac:spMk id="33" creationId="{231598CC-E9D8-46F1-A31D-21527BFD635F}"/>
          </ac:spMkLst>
        </pc:spChg>
        <pc:spChg chg="add del">
          <ac:chgData name="MARIN Muriel" userId="4ec0d77b-2aa7-4640-b689-72b32183470e" providerId="ADAL" clId="{D4E08A71-9964-4D42-9733-5C355B67BF01}" dt="2024-02-07T13:56:30.223" v="210" actId="26606"/>
          <ac:spMkLst>
            <pc:docMk/>
            <pc:sldMk cId="2655012491" sldId="365"/>
            <ac:spMk id="35" creationId="{CB147A70-DC29-4DDF-A34C-2B82C6E2295E}"/>
          </ac:spMkLst>
        </pc:spChg>
        <pc:spChg chg="add del">
          <ac:chgData name="MARIN Muriel" userId="4ec0d77b-2aa7-4640-b689-72b32183470e" providerId="ADAL" clId="{D4E08A71-9964-4D42-9733-5C355B67BF01}" dt="2024-02-07T13:56:30.223" v="210" actId="26606"/>
          <ac:spMkLst>
            <pc:docMk/>
            <pc:sldMk cId="2655012491" sldId="365"/>
            <ac:spMk id="37" creationId="{3B438362-1E1E-4C62-A99E-4134CB16366C}"/>
          </ac:spMkLst>
        </pc:spChg>
        <pc:spChg chg="add del">
          <ac:chgData name="MARIN Muriel" userId="4ec0d77b-2aa7-4640-b689-72b32183470e" providerId="ADAL" clId="{D4E08A71-9964-4D42-9733-5C355B67BF01}" dt="2024-02-07T13:56:30.223" v="210" actId="26606"/>
          <ac:spMkLst>
            <pc:docMk/>
            <pc:sldMk cId="2655012491" sldId="365"/>
            <ac:spMk id="39" creationId="{6C077334-5571-4B83-A83E-4CCCFA7B5E8A}"/>
          </ac:spMkLst>
        </pc:spChg>
        <pc:spChg chg="add del">
          <ac:chgData name="MARIN Muriel" userId="4ec0d77b-2aa7-4640-b689-72b32183470e" providerId="ADAL" clId="{D4E08A71-9964-4D42-9733-5C355B67BF01}" dt="2024-02-07T13:56:30.223" v="210" actId="26606"/>
          <ac:spMkLst>
            <pc:docMk/>
            <pc:sldMk cId="2655012491" sldId="365"/>
            <ac:spMk id="43" creationId="{0F646DF8-223D-47DD-95B1-F2654229E56C}"/>
          </ac:spMkLst>
        </pc:spChg>
        <pc:spChg chg="add del">
          <ac:chgData name="MARIN Muriel" userId="4ec0d77b-2aa7-4640-b689-72b32183470e" providerId="ADAL" clId="{D4E08A71-9964-4D42-9733-5C355B67BF01}" dt="2024-02-07T13:56:30.223" v="210" actId="26606"/>
          <ac:spMkLst>
            <pc:docMk/>
            <pc:sldMk cId="2655012491" sldId="365"/>
            <ac:spMk id="45" creationId="{4D3DC50D-CA0F-48F9-B17E-20D8669AA4E0}"/>
          </ac:spMkLst>
        </pc:spChg>
        <pc:spChg chg="add del">
          <ac:chgData name="MARIN Muriel" userId="4ec0d77b-2aa7-4640-b689-72b32183470e" providerId="ADAL" clId="{D4E08A71-9964-4D42-9733-5C355B67BF01}" dt="2024-02-07T13:57:27.281" v="223" actId="26606"/>
          <ac:spMkLst>
            <pc:docMk/>
            <pc:sldMk cId="2655012491" sldId="365"/>
            <ac:spMk id="50" creationId="{5EF17487-C386-4F99-B5EB-4FD3DF4236B2}"/>
          </ac:spMkLst>
        </pc:spChg>
        <pc:spChg chg="add del">
          <ac:chgData name="MARIN Muriel" userId="4ec0d77b-2aa7-4640-b689-72b32183470e" providerId="ADAL" clId="{D4E08A71-9964-4D42-9733-5C355B67BF01}" dt="2024-02-07T13:57:27.281" v="223" actId="26606"/>
          <ac:spMkLst>
            <pc:docMk/>
            <pc:sldMk cId="2655012491" sldId="365"/>
            <ac:spMk id="52" creationId="{A0DE92DF-4769-4DE9-93FD-EE31271850CA}"/>
          </ac:spMkLst>
        </pc:spChg>
        <pc:spChg chg="add del">
          <ac:chgData name="MARIN Muriel" userId="4ec0d77b-2aa7-4640-b689-72b32183470e" providerId="ADAL" clId="{D4E08A71-9964-4D42-9733-5C355B67BF01}" dt="2024-02-07T13:57:40.881" v="226" actId="26606"/>
          <ac:spMkLst>
            <pc:docMk/>
            <pc:sldMk cId="2655012491" sldId="365"/>
            <ac:spMk id="57" creationId="{ECEF6C2F-9906-4F89-9B4F-598E9F344B03}"/>
          </ac:spMkLst>
        </pc:spChg>
        <pc:spChg chg="add del">
          <ac:chgData name="MARIN Muriel" userId="4ec0d77b-2aa7-4640-b689-72b32183470e" providerId="ADAL" clId="{D4E08A71-9964-4D42-9733-5C355B67BF01}" dt="2024-02-07T13:57:40.881" v="226" actId="26606"/>
          <ac:spMkLst>
            <pc:docMk/>
            <pc:sldMk cId="2655012491" sldId="365"/>
            <ac:spMk id="59" creationId="{91E12CD6-A76F-439F-9C98-C0211D8FD814}"/>
          </ac:spMkLst>
        </pc:spChg>
        <pc:spChg chg="add del">
          <ac:chgData name="MARIN Muriel" userId="4ec0d77b-2aa7-4640-b689-72b32183470e" providerId="ADAL" clId="{D4E08A71-9964-4D42-9733-5C355B67BF01}" dt="2024-02-07T14:00:51.486" v="241" actId="26606"/>
          <ac:spMkLst>
            <pc:docMk/>
            <pc:sldMk cId="2655012491" sldId="365"/>
            <ac:spMk id="64" creationId="{4845A0EE-C4C8-4AE1-B3C6-1261368AC036}"/>
          </ac:spMkLst>
        </pc:spChg>
        <pc:spChg chg="add del">
          <ac:chgData name="MARIN Muriel" userId="4ec0d77b-2aa7-4640-b689-72b32183470e" providerId="ADAL" clId="{D4E08A71-9964-4D42-9733-5C355B67BF01}" dt="2024-02-07T14:03:17.970" v="263" actId="26606"/>
          <ac:spMkLst>
            <pc:docMk/>
            <pc:sldMk cId="2655012491" sldId="365"/>
            <ac:spMk id="69" creationId="{2151139A-886F-4B97-8815-729AD3831BBD}"/>
          </ac:spMkLst>
        </pc:spChg>
        <pc:spChg chg="add del">
          <ac:chgData name="MARIN Muriel" userId="4ec0d77b-2aa7-4640-b689-72b32183470e" providerId="ADAL" clId="{D4E08A71-9964-4D42-9733-5C355B67BF01}" dt="2024-02-07T14:03:17.970" v="263" actId="26606"/>
          <ac:spMkLst>
            <pc:docMk/>
            <pc:sldMk cId="2655012491" sldId="365"/>
            <ac:spMk id="71" creationId="{AB5E08C4-8CDD-4623-A5B8-E998C6DEE3B7}"/>
          </ac:spMkLst>
        </pc:spChg>
        <pc:spChg chg="add del">
          <ac:chgData name="MARIN Muriel" userId="4ec0d77b-2aa7-4640-b689-72b32183470e" providerId="ADAL" clId="{D4E08A71-9964-4D42-9733-5C355B67BF01}" dt="2024-02-07T14:03:17.970" v="263" actId="26606"/>
          <ac:spMkLst>
            <pc:docMk/>
            <pc:sldMk cId="2655012491" sldId="365"/>
            <ac:spMk id="73" creationId="{AFFC87AC-C919-4FE5-BAC3-39509E001152}"/>
          </ac:spMkLst>
        </pc:spChg>
        <pc:spChg chg="add del">
          <ac:chgData name="MARIN Muriel" userId="4ec0d77b-2aa7-4640-b689-72b32183470e" providerId="ADAL" clId="{D4E08A71-9964-4D42-9733-5C355B67BF01}" dt="2024-02-07T14:03:17.970" v="263" actId="26606"/>
          <ac:spMkLst>
            <pc:docMk/>
            <pc:sldMk cId="2655012491" sldId="365"/>
            <ac:spMk id="75" creationId="{7D0659F6-0853-468D-B1B2-44FDBE98B80F}"/>
          </ac:spMkLst>
        </pc:spChg>
        <pc:spChg chg="add del">
          <ac:chgData name="MARIN Muriel" userId="4ec0d77b-2aa7-4640-b689-72b32183470e" providerId="ADAL" clId="{D4E08A71-9964-4D42-9733-5C355B67BF01}" dt="2024-02-07T14:03:17.970" v="263" actId="26606"/>
          <ac:spMkLst>
            <pc:docMk/>
            <pc:sldMk cId="2655012491" sldId="365"/>
            <ac:spMk id="77" creationId="{15F33878-D502-4FFA-8ACE-F2AECDB2A23F}"/>
          </ac:spMkLst>
        </pc:spChg>
        <pc:spChg chg="add del">
          <ac:chgData name="MARIN Muriel" userId="4ec0d77b-2aa7-4640-b689-72b32183470e" providerId="ADAL" clId="{D4E08A71-9964-4D42-9733-5C355B67BF01}" dt="2024-02-07T14:03:17.970" v="263" actId="26606"/>
          <ac:spMkLst>
            <pc:docMk/>
            <pc:sldMk cId="2655012491" sldId="365"/>
            <ac:spMk id="79" creationId="{977ACDD7-882D-4B81-A213-84C82B96B01E}"/>
          </ac:spMkLst>
        </pc:spChg>
        <pc:spChg chg="add del">
          <ac:chgData name="MARIN Muriel" userId="4ec0d77b-2aa7-4640-b689-72b32183470e" providerId="ADAL" clId="{D4E08A71-9964-4D42-9733-5C355B67BF01}" dt="2024-02-07T14:02:22.985" v="254" actId="26606"/>
          <ac:spMkLst>
            <pc:docMk/>
            <pc:sldMk cId="2655012491" sldId="365"/>
            <ac:spMk id="81" creationId="{F0A604E4-7307-451C-93BE-F1F7E1BF3BF8}"/>
          </ac:spMkLst>
        </pc:spChg>
        <pc:spChg chg="add del">
          <ac:chgData name="MARIN Muriel" userId="4ec0d77b-2aa7-4640-b689-72b32183470e" providerId="ADAL" clId="{D4E08A71-9964-4D42-9733-5C355B67BF01}" dt="2024-02-07T14:02:22.985" v="254" actId="26606"/>
          <ac:spMkLst>
            <pc:docMk/>
            <pc:sldMk cId="2655012491" sldId="365"/>
            <ac:spMk id="82" creationId="{F7F3A0AA-35E5-4085-942B-737839030604}"/>
          </ac:spMkLst>
        </pc:spChg>
        <pc:spChg chg="add del">
          <ac:chgData name="MARIN Muriel" userId="4ec0d77b-2aa7-4640-b689-72b32183470e" providerId="ADAL" clId="{D4E08A71-9964-4D42-9733-5C355B67BF01}" dt="2024-02-07T14:02:22.985" v="254" actId="26606"/>
          <ac:spMkLst>
            <pc:docMk/>
            <pc:sldMk cId="2655012491" sldId="365"/>
            <ac:spMk id="83" creationId="{402F5C38-C747-4173-ABBF-656E39E82130}"/>
          </ac:spMkLst>
        </pc:spChg>
        <pc:spChg chg="add del">
          <ac:chgData name="MARIN Muriel" userId="4ec0d77b-2aa7-4640-b689-72b32183470e" providerId="ADAL" clId="{D4E08A71-9964-4D42-9733-5C355B67BF01}" dt="2024-02-07T14:01:47.962" v="252" actId="26606"/>
          <ac:spMkLst>
            <pc:docMk/>
            <pc:sldMk cId="2655012491" sldId="365"/>
            <ac:spMk id="84" creationId="{23D09407-53BC-485E-B4CE-BC5E4FC4B25B}"/>
          </ac:spMkLst>
        </pc:spChg>
        <pc:spChg chg="add del">
          <ac:chgData name="MARIN Muriel" userId="4ec0d77b-2aa7-4640-b689-72b32183470e" providerId="ADAL" clId="{D4E08A71-9964-4D42-9733-5C355B67BF01}" dt="2024-02-07T14:02:22.985" v="254" actId="26606"/>
          <ac:spMkLst>
            <pc:docMk/>
            <pc:sldMk cId="2655012491" sldId="365"/>
            <ac:spMk id="85" creationId="{E37EECFC-A684-4391-AE85-4CDAF5565F61}"/>
          </ac:spMkLst>
        </pc:spChg>
        <pc:spChg chg="add del">
          <ac:chgData name="MARIN Muriel" userId="4ec0d77b-2aa7-4640-b689-72b32183470e" providerId="ADAL" clId="{D4E08A71-9964-4D42-9733-5C355B67BF01}" dt="2024-02-07T14:01:47.962" v="252" actId="26606"/>
          <ac:spMkLst>
            <pc:docMk/>
            <pc:sldMk cId="2655012491" sldId="365"/>
            <ac:spMk id="86" creationId="{921DB988-49FC-4608-B0A2-E2F3A4019041}"/>
          </ac:spMkLst>
        </pc:spChg>
        <pc:spChg chg="add del">
          <ac:chgData name="MARIN Muriel" userId="4ec0d77b-2aa7-4640-b689-72b32183470e" providerId="ADAL" clId="{D4E08A71-9964-4D42-9733-5C355B67BF01}" dt="2024-02-07T14:02:41.302" v="258" actId="26606"/>
          <ac:spMkLst>
            <pc:docMk/>
            <pc:sldMk cId="2655012491" sldId="365"/>
            <ac:spMk id="87" creationId="{A4AC5506-6312-4701-8D3C-40187889A947}"/>
          </ac:spMkLst>
        </pc:spChg>
        <pc:spChg chg="add del">
          <ac:chgData name="MARIN Muriel" userId="4ec0d77b-2aa7-4640-b689-72b32183470e" providerId="ADAL" clId="{D4E08A71-9964-4D42-9733-5C355B67BF01}" dt="2024-02-07T14:02:48.602" v="260" actId="26606"/>
          <ac:spMkLst>
            <pc:docMk/>
            <pc:sldMk cId="2655012491" sldId="365"/>
            <ac:spMk id="89" creationId="{53F29798-D584-4792-9B62-3F5F5C36D619}"/>
          </ac:spMkLst>
        </pc:spChg>
        <pc:spChg chg="add del">
          <ac:chgData name="MARIN Muriel" userId="4ec0d77b-2aa7-4640-b689-72b32183470e" providerId="ADAL" clId="{D4E08A71-9964-4D42-9733-5C355B67BF01}" dt="2024-02-07T14:03:17.965" v="262" actId="26606"/>
          <ac:spMkLst>
            <pc:docMk/>
            <pc:sldMk cId="2655012491" sldId="365"/>
            <ac:spMk id="90" creationId="{A7009A0A-BEF5-4EAC-AF15-E4F9F002E239}"/>
          </ac:spMkLst>
        </pc:spChg>
        <pc:spChg chg="add del">
          <ac:chgData name="MARIN Muriel" userId="4ec0d77b-2aa7-4640-b689-72b32183470e" providerId="ADAL" clId="{D4E08A71-9964-4D42-9733-5C355B67BF01}" dt="2024-02-07T14:03:17.965" v="262" actId="26606"/>
          <ac:spMkLst>
            <pc:docMk/>
            <pc:sldMk cId="2655012491" sldId="365"/>
            <ac:spMk id="91" creationId="{A8384FB5-9ADC-4DDC-881B-597D56F5B15D}"/>
          </ac:spMkLst>
        </pc:spChg>
        <pc:spChg chg="add del">
          <ac:chgData name="MARIN Muriel" userId="4ec0d77b-2aa7-4640-b689-72b32183470e" providerId="ADAL" clId="{D4E08A71-9964-4D42-9733-5C355B67BF01}" dt="2024-02-07T14:03:17.965" v="262" actId="26606"/>
          <ac:spMkLst>
            <pc:docMk/>
            <pc:sldMk cId="2655012491" sldId="365"/>
            <ac:spMk id="92" creationId="{1199E1B1-A8C0-4FE8-A5A8-1CB41D69F857}"/>
          </ac:spMkLst>
        </pc:spChg>
        <pc:spChg chg="add del">
          <ac:chgData name="MARIN Muriel" userId="4ec0d77b-2aa7-4640-b689-72b32183470e" providerId="ADAL" clId="{D4E08A71-9964-4D42-9733-5C355B67BF01}" dt="2024-02-07T14:03:17.965" v="262" actId="26606"/>
          <ac:spMkLst>
            <pc:docMk/>
            <pc:sldMk cId="2655012491" sldId="365"/>
            <ac:spMk id="93" creationId="{84A8DE83-DE75-4B41-9DB4-A7EC0B0DEC0B}"/>
          </ac:spMkLst>
        </pc:spChg>
        <pc:spChg chg="add del">
          <ac:chgData name="MARIN Muriel" userId="4ec0d77b-2aa7-4640-b689-72b32183470e" providerId="ADAL" clId="{D4E08A71-9964-4D42-9733-5C355B67BF01}" dt="2024-02-07T14:04:25.434" v="273" actId="26606"/>
          <ac:spMkLst>
            <pc:docMk/>
            <pc:sldMk cId="2655012491" sldId="365"/>
            <ac:spMk id="95" creationId="{3B47FC9C-2ED3-4100-A4EF-E8CDFEE106C9}"/>
          </ac:spMkLst>
        </pc:spChg>
        <pc:spChg chg="add del">
          <ac:chgData name="MARIN Muriel" userId="4ec0d77b-2aa7-4640-b689-72b32183470e" providerId="ADAL" clId="{D4E08A71-9964-4D42-9733-5C355B67BF01}" dt="2024-02-07T14:06:42.880" v="292" actId="26606"/>
          <ac:spMkLst>
            <pc:docMk/>
            <pc:sldMk cId="2655012491" sldId="365"/>
            <ac:spMk id="97" creationId="{17BD7CC6-2F7F-4587-8E92-D041AB2CEB32}"/>
          </ac:spMkLst>
        </pc:spChg>
        <pc:spChg chg="add del">
          <ac:chgData name="MARIN Muriel" userId="4ec0d77b-2aa7-4640-b689-72b32183470e" providerId="ADAL" clId="{D4E08A71-9964-4D42-9733-5C355B67BF01}" dt="2024-02-07T14:06:42.880" v="292" actId="26606"/>
          <ac:spMkLst>
            <pc:docMk/>
            <pc:sldMk cId="2655012491" sldId="365"/>
            <ac:spMk id="98" creationId="{BE7ED1F4-19EF-4BC2-A6EA-DF1525142B28}"/>
          </ac:spMkLst>
        </pc:spChg>
        <pc:spChg chg="add del">
          <ac:chgData name="MARIN Muriel" userId="4ec0d77b-2aa7-4640-b689-72b32183470e" providerId="ADAL" clId="{D4E08A71-9964-4D42-9733-5C355B67BF01}" dt="2024-02-07T14:04:06.295" v="270" actId="26606"/>
          <ac:spMkLst>
            <pc:docMk/>
            <pc:sldMk cId="2655012491" sldId="365"/>
            <ac:spMk id="100" creationId="{53F29798-D584-4792-9B62-3F5F5C36D619}"/>
          </ac:spMkLst>
        </pc:spChg>
        <pc:spChg chg="add del">
          <ac:chgData name="MARIN Muriel" userId="4ec0d77b-2aa7-4640-b689-72b32183470e" providerId="ADAL" clId="{D4E08A71-9964-4D42-9733-5C355B67BF01}" dt="2024-02-07T14:04:08.716" v="272" actId="26606"/>
          <ac:spMkLst>
            <pc:docMk/>
            <pc:sldMk cId="2655012491" sldId="365"/>
            <ac:spMk id="102" creationId="{AA91F649-894C-41F6-A21D-3D1AC558E934}"/>
          </ac:spMkLst>
        </pc:spChg>
        <pc:spChg chg="add del">
          <ac:chgData name="MARIN Muriel" userId="4ec0d77b-2aa7-4640-b689-72b32183470e" providerId="ADAL" clId="{D4E08A71-9964-4D42-9733-5C355B67BF01}" dt="2024-02-07T14:04:08.716" v="272" actId="26606"/>
          <ac:spMkLst>
            <pc:docMk/>
            <pc:sldMk cId="2655012491" sldId="365"/>
            <ac:spMk id="103" creationId="{76906711-0AFB-47DD-A4B6-4E94B38B8C91}"/>
          </ac:spMkLst>
        </pc:spChg>
        <pc:spChg chg="add del">
          <ac:chgData name="MARIN Muriel" userId="4ec0d77b-2aa7-4640-b689-72b32183470e" providerId="ADAL" clId="{D4E08A71-9964-4D42-9733-5C355B67BF01}" dt="2024-02-07T14:04:08.716" v="272" actId="26606"/>
          <ac:spMkLst>
            <pc:docMk/>
            <pc:sldMk cId="2655012491" sldId="365"/>
            <ac:spMk id="104" creationId="{56037404-66BD-46B5-9323-1B531319671A}"/>
          </ac:spMkLst>
        </pc:spChg>
        <pc:spChg chg="add del">
          <ac:chgData name="MARIN Muriel" userId="4ec0d77b-2aa7-4640-b689-72b32183470e" providerId="ADAL" clId="{D4E08A71-9964-4D42-9733-5C355B67BF01}" dt="2024-02-07T14:06:42.880" v="292" actId="26606"/>
          <ac:spMkLst>
            <pc:docMk/>
            <pc:sldMk cId="2655012491" sldId="365"/>
            <ac:spMk id="112" creationId="{A3919D60-F174-4FEB-9E9D-5AF6BD6597C9}"/>
          </ac:spMkLst>
        </pc:spChg>
        <pc:spChg chg="add del">
          <ac:chgData name="MARIN Muriel" userId="4ec0d77b-2aa7-4640-b689-72b32183470e" providerId="ADAL" clId="{D4E08A71-9964-4D42-9733-5C355B67BF01}" dt="2024-02-07T14:06:42.880" v="292" actId="26606"/>
          <ac:spMkLst>
            <pc:docMk/>
            <pc:sldMk cId="2655012491" sldId="365"/>
            <ac:spMk id="126" creationId="{90AE89EB-4F51-4181-9475-7E1048FB378A}"/>
          </ac:spMkLst>
        </pc:spChg>
        <pc:spChg chg="add del">
          <ac:chgData name="MARIN Muriel" userId="4ec0d77b-2aa7-4640-b689-72b32183470e" providerId="ADAL" clId="{D4E08A71-9964-4D42-9733-5C355B67BF01}" dt="2024-02-07T14:05:40.802" v="275" actId="26606"/>
          <ac:spMkLst>
            <pc:docMk/>
            <pc:sldMk cId="2655012491" sldId="365"/>
            <ac:spMk id="143" creationId="{3A397E3E-B90C-4D82-BAAA-36F7AC6A4565}"/>
          </ac:spMkLst>
        </pc:spChg>
        <pc:spChg chg="add del">
          <ac:chgData name="MARIN Muriel" userId="4ec0d77b-2aa7-4640-b689-72b32183470e" providerId="ADAL" clId="{D4E08A71-9964-4D42-9733-5C355B67BF01}" dt="2024-02-07T14:05:40.802" v="275" actId="26606"/>
          <ac:spMkLst>
            <pc:docMk/>
            <pc:sldMk cId="2655012491" sldId="365"/>
            <ac:spMk id="145" creationId="{A19B25F6-D845-46F3-BA69-3D48CEF7EFE5}"/>
          </ac:spMkLst>
        </pc:spChg>
        <pc:spChg chg="add del">
          <ac:chgData name="MARIN Muriel" userId="4ec0d77b-2aa7-4640-b689-72b32183470e" providerId="ADAL" clId="{D4E08A71-9964-4D42-9733-5C355B67BF01}" dt="2024-02-07T14:05:40.802" v="275" actId="26606"/>
          <ac:spMkLst>
            <pc:docMk/>
            <pc:sldMk cId="2655012491" sldId="365"/>
            <ac:spMk id="147" creationId="{5FAC0226-4651-4BF7-AA72-6DB611F80F94}"/>
          </ac:spMkLst>
        </pc:spChg>
        <pc:spChg chg="add del">
          <ac:chgData name="MARIN Muriel" userId="4ec0d77b-2aa7-4640-b689-72b32183470e" providerId="ADAL" clId="{D4E08A71-9964-4D42-9733-5C355B67BF01}" dt="2024-02-07T14:05:40.802" v="275" actId="26606"/>
          <ac:spMkLst>
            <pc:docMk/>
            <pc:sldMk cId="2655012491" sldId="365"/>
            <ac:spMk id="149" creationId="{B8CCAA36-1E98-45B0-AAF9-D8807BA8EF22}"/>
          </ac:spMkLst>
        </pc:spChg>
        <pc:spChg chg="add del">
          <ac:chgData name="MARIN Muriel" userId="4ec0d77b-2aa7-4640-b689-72b32183470e" providerId="ADAL" clId="{D4E08A71-9964-4D42-9733-5C355B67BF01}" dt="2024-02-07T14:05:40.802" v="275" actId="26606"/>
          <ac:spMkLst>
            <pc:docMk/>
            <pc:sldMk cId="2655012491" sldId="365"/>
            <ac:spMk id="151" creationId="{783F456C-8972-439A-90A4-D7C52FA3A032}"/>
          </ac:spMkLst>
        </pc:spChg>
        <pc:spChg chg="add del">
          <ac:chgData name="MARIN Muriel" userId="4ec0d77b-2aa7-4640-b689-72b32183470e" providerId="ADAL" clId="{D4E08A71-9964-4D42-9733-5C355B67BF01}" dt="2024-02-07T14:05:40.802" v="275" actId="26606"/>
          <ac:spMkLst>
            <pc:docMk/>
            <pc:sldMk cId="2655012491" sldId="365"/>
            <ac:spMk id="153" creationId="{0390AF2C-728C-4687-B7A2-3F9C788EC361}"/>
          </ac:spMkLst>
        </pc:spChg>
        <pc:spChg chg="add del">
          <ac:chgData name="MARIN Muriel" userId="4ec0d77b-2aa7-4640-b689-72b32183470e" providerId="ADAL" clId="{D4E08A71-9964-4D42-9733-5C355B67BF01}" dt="2024-02-07T14:05:40.802" v="275" actId="26606"/>
          <ac:spMkLst>
            <pc:docMk/>
            <pc:sldMk cId="2655012491" sldId="365"/>
            <ac:spMk id="155" creationId="{D1C510C0-DED1-4708-AA14-355E5AFF1262}"/>
          </ac:spMkLst>
        </pc:spChg>
        <pc:spChg chg="add del">
          <ac:chgData name="MARIN Muriel" userId="4ec0d77b-2aa7-4640-b689-72b32183470e" providerId="ADAL" clId="{D4E08A71-9964-4D42-9733-5C355B67BF01}" dt="2024-02-07T14:05:40.802" v="275" actId="26606"/>
          <ac:spMkLst>
            <pc:docMk/>
            <pc:sldMk cId="2655012491" sldId="365"/>
            <ac:spMk id="157" creationId="{558C4F41-C97D-4755-8F7C-8C0A8E182FCF}"/>
          </ac:spMkLst>
        </pc:spChg>
        <pc:spChg chg="add del">
          <ac:chgData name="MARIN Muriel" userId="4ec0d77b-2aa7-4640-b689-72b32183470e" providerId="ADAL" clId="{D4E08A71-9964-4D42-9733-5C355B67BF01}" dt="2024-02-07T14:05:40.802" v="275" actId="26606"/>
          <ac:spMkLst>
            <pc:docMk/>
            <pc:sldMk cId="2655012491" sldId="365"/>
            <ac:spMk id="159" creationId="{A232F408-BBCD-48EE-ABF6-95201EF72338}"/>
          </ac:spMkLst>
        </pc:spChg>
        <pc:spChg chg="add del">
          <ac:chgData name="MARIN Muriel" userId="4ec0d77b-2aa7-4640-b689-72b32183470e" providerId="ADAL" clId="{D4E08A71-9964-4D42-9733-5C355B67BF01}" dt="2024-02-07T14:05:40.802" v="275" actId="26606"/>
          <ac:spMkLst>
            <pc:docMk/>
            <pc:sldMk cId="2655012491" sldId="365"/>
            <ac:spMk id="161" creationId="{302D5D2F-11CF-47F1-B542-8ED3199DC02C}"/>
          </ac:spMkLst>
        </pc:spChg>
        <pc:spChg chg="add del">
          <ac:chgData name="MARIN Muriel" userId="4ec0d77b-2aa7-4640-b689-72b32183470e" providerId="ADAL" clId="{D4E08A71-9964-4D42-9733-5C355B67BF01}" dt="2024-02-07T14:05:40.802" v="275" actId="26606"/>
          <ac:spMkLst>
            <pc:docMk/>
            <pc:sldMk cId="2655012491" sldId="365"/>
            <ac:spMk id="163" creationId="{79109165-7872-4D8A-A545-F48B3AF1D09E}"/>
          </ac:spMkLst>
        </pc:spChg>
        <pc:spChg chg="add del">
          <ac:chgData name="MARIN Muriel" userId="4ec0d77b-2aa7-4640-b689-72b32183470e" providerId="ADAL" clId="{D4E08A71-9964-4D42-9733-5C355B67BF01}" dt="2024-02-07T14:05:40.802" v="275" actId="26606"/>
          <ac:spMkLst>
            <pc:docMk/>
            <pc:sldMk cId="2655012491" sldId="365"/>
            <ac:spMk id="165" creationId="{5438E66D-E34C-48D4-9F9D-021EBD568934}"/>
          </ac:spMkLst>
        </pc:spChg>
        <pc:spChg chg="add del">
          <ac:chgData name="MARIN Muriel" userId="4ec0d77b-2aa7-4640-b689-72b32183470e" providerId="ADAL" clId="{D4E08A71-9964-4D42-9733-5C355B67BF01}" dt="2024-02-07T14:05:40.802" v="275" actId="26606"/>
          <ac:spMkLst>
            <pc:docMk/>
            <pc:sldMk cId="2655012491" sldId="365"/>
            <ac:spMk id="174" creationId="{FEFCF180-A212-449F-8D07-5EC94B281A2E}"/>
          </ac:spMkLst>
        </pc:spChg>
        <pc:spChg chg="add del">
          <ac:chgData name="MARIN Muriel" userId="4ec0d77b-2aa7-4640-b689-72b32183470e" providerId="ADAL" clId="{D4E08A71-9964-4D42-9733-5C355B67BF01}" dt="2024-02-07T14:05:40.802" v="275" actId="26606"/>
          <ac:spMkLst>
            <pc:docMk/>
            <pc:sldMk cId="2655012491" sldId="365"/>
            <ac:spMk id="176" creationId="{1400E1BC-11DC-49A0-856F-992F20EB435B}"/>
          </ac:spMkLst>
        </pc:spChg>
        <pc:spChg chg="add del">
          <ac:chgData name="MARIN Muriel" userId="4ec0d77b-2aa7-4640-b689-72b32183470e" providerId="ADAL" clId="{D4E08A71-9964-4D42-9733-5C355B67BF01}" dt="2024-02-07T14:06:01.499" v="277" actId="26606"/>
          <ac:spMkLst>
            <pc:docMk/>
            <pc:sldMk cId="2655012491" sldId="365"/>
            <ac:spMk id="178" creationId="{50A3C1AB-1153-42D2-8378-34B849C1C4B6}"/>
          </ac:spMkLst>
        </pc:spChg>
        <pc:spChg chg="add del">
          <ac:chgData name="MARIN Muriel" userId="4ec0d77b-2aa7-4640-b689-72b32183470e" providerId="ADAL" clId="{D4E08A71-9964-4D42-9733-5C355B67BF01}" dt="2024-02-07T14:06:01.499" v="277" actId="26606"/>
          <ac:spMkLst>
            <pc:docMk/>
            <pc:sldMk cId="2655012491" sldId="365"/>
            <ac:spMk id="179" creationId="{A3473CF9-37EB-43E7-89EF-D2D1C53D1DAC}"/>
          </ac:spMkLst>
        </pc:spChg>
        <pc:spChg chg="add del">
          <ac:chgData name="MARIN Muriel" userId="4ec0d77b-2aa7-4640-b689-72b32183470e" providerId="ADAL" clId="{D4E08A71-9964-4D42-9733-5C355B67BF01}" dt="2024-02-07T14:06:01.499" v="277" actId="26606"/>
          <ac:spMkLst>
            <pc:docMk/>
            <pc:sldMk cId="2655012491" sldId="365"/>
            <ac:spMk id="180" creationId="{586B4EF9-43BA-4655-A6FF-1D8E21574C95}"/>
          </ac:spMkLst>
        </pc:spChg>
        <pc:spChg chg="add del">
          <ac:chgData name="MARIN Muriel" userId="4ec0d77b-2aa7-4640-b689-72b32183470e" providerId="ADAL" clId="{D4E08A71-9964-4D42-9733-5C355B67BF01}" dt="2024-02-07T14:06:05.156" v="279" actId="26606"/>
          <ac:spMkLst>
            <pc:docMk/>
            <pc:sldMk cId="2655012491" sldId="365"/>
            <ac:spMk id="182" creationId="{407C9FC5-0C1E-42A8-97E6-F940775A0575}"/>
          </ac:spMkLst>
        </pc:spChg>
        <pc:spChg chg="add del">
          <ac:chgData name="MARIN Muriel" userId="4ec0d77b-2aa7-4640-b689-72b32183470e" providerId="ADAL" clId="{D4E08A71-9964-4D42-9733-5C355B67BF01}" dt="2024-02-07T14:06:05.156" v="279" actId="26606"/>
          <ac:spMkLst>
            <pc:docMk/>
            <pc:sldMk cId="2655012491" sldId="365"/>
            <ac:spMk id="183" creationId="{9EE371B4-A1D9-4EFE-8FE1-000495831EFA}"/>
          </ac:spMkLst>
        </pc:spChg>
        <pc:spChg chg="add del">
          <ac:chgData name="MARIN Muriel" userId="4ec0d77b-2aa7-4640-b689-72b32183470e" providerId="ADAL" clId="{D4E08A71-9964-4D42-9733-5C355B67BF01}" dt="2024-02-07T14:06:05.156" v="279" actId="26606"/>
          <ac:spMkLst>
            <pc:docMk/>
            <pc:sldMk cId="2655012491" sldId="365"/>
            <ac:spMk id="184" creationId="{2E19C174-9C7C-461E-970B-432019901562}"/>
          </ac:spMkLst>
        </pc:spChg>
        <pc:spChg chg="add del">
          <ac:chgData name="MARIN Muriel" userId="4ec0d77b-2aa7-4640-b689-72b32183470e" providerId="ADAL" clId="{D4E08A71-9964-4D42-9733-5C355B67BF01}" dt="2024-02-07T14:06:07.135" v="281" actId="26606"/>
          <ac:spMkLst>
            <pc:docMk/>
            <pc:sldMk cId="2655012491" sldId="365"/>
            <ac:spMk id="186" creationId="{5DCB5928-DC7D-4612-9922-441966E15627}"/>
          </ac:spMkLst>
        </pc:spChg>
        <pc:spChg chg="add del">
          <ac:chgData name="MARIN Muriel" userId="4ec0d77b-2aa7-4640-b689-72b32183470e" providerId="ADAL" clId="{D4E08A71-9964-4D42-9733-5C355B67BF01}" dt="2024-02-07T14:06:07.135" v="281" actId="26606"/>
          <ac:spMkLst>
            <pc:docMk/>
            <pc:sldMk cId="2655012491" sldId="365"/>
            <ac:spMk id="187" creationId="{682C1161-1736-45EC-99B7-33F3CAE9D517}"/>
          </ac:spMkLst>
        </pc:spChg>
        <pc:spChg chg="add del">
          <ac:chgData name="MARIN Muriel" userId="4ec0d77b-2aa7-4640-b689-72b32183470e" providerId="ADAL" clId="{D4E08A71-9964-4D42-9733-5C355B67BF01}" dt="2024-02-07T14:06:07.135" v="281" actId="26606"/>
          <ac:spMkLst>
            <pc:docMk/>
            <pc:sldMk cId="2655012491" sldId="365"/>
            <ac:spMk id="188" creationId="{84D4DDB8-B68F-45B0-9F62-C4279996F672}"/>
          </ac:spMkLst>
        </pc:spChg>
        <pc:spChg chg="add del">
          <ac:chgData name="MARIN Muriel" userId="4ec0d77b-2aa7-4640-b689-72b32183470e" providerId="ADAL" clId="{D4E08A71-9964-4D42-9733-5C355B67BF01}" dt="2024-02-07T14:06:07.135" v="281" actId="26606"/>
          <ac:spMkLst>
            <pc:docMk/>
            <pc:sldMk cId="2655012491" sldId="365"/>
            <ac:spMk id="189" creationId="{AF2F604E-43BE-4DC3-B983-E071523364F8}"/>
          </ac:spMkLst>
        </pc:spChg>
        <pc:spChg chg="add del">
          <ac:chgData name="MARIN Muriel" userId="4ec0d77b-2aa7-4640-b689-72b32183470e" providerId="ADAL" clId="{D4E08A71-9964-4D42-9733-5C355B67BF01}" dt="2024-02-07T14:06:07.135" v="281" actId="26606"/>
          <ac:spMkLst>
            <pc:docMk/>
            <pc:sldMk cId="2655012491" sldId="365"/>
            <ac:spMk id="190" creationId="{08C9B587-E65E-4B52-B37C-ABEBB6E87928}"/>
          </ac:spMkLst>
        </pc:spChg>
        <pc:spChg chg="add del">
          <ac:chgData name="MARIN Muriel" userId="4ec0d77b-2aa7-4640-b689-72b32183470e" providerId="ADAL" clId="{D4E08A71-9964-4D42-9733-5C355B67BF01}" dt="2024-02-07T14:06:13.804" v="283" actId="26606"/>
          <ac:spMkLst>
            <pc:docMk/>
            <pc:sldMk cId="2655012491" sldId="365"/>
            <ac:spMk id="192" creationId="{8555C5B3-193A-4749-9AFD-682E53CDDE8F}"/>
          </ac:spMkLst>
        </pc:spChg>
        <pc:spChg chg="add del">
          <ac:chgData name="MARIN Muriel" userId="4ec0d77b-2aa7-4640-b689-72b32183470e" providerId="ADAL" clId="{D4E08A71-9964-4D42-9733-5C355B67BF01}" dt="2024-02-07T14:06:13.804" v="283" actId="26606"/>
          <ac:spMkLst>
            <pc:docMk/>
            <pc:sldMk cId="2655012491" sldId="365"/>
            <ac:spMk id="193" creationId="{2EAE06A6-F76A-41C9-827A-C561B004485C}"/>
          </ac:spMkLst>
        </pc:spChg>
        <pc:spChg chg="add del">
          <ac:chgData name="MARIN Muriel" userId="4ec0d77b-2aa7-4640-b689-72b32183470e" providerId="ADAL" clId="{D4E08A71-9964-4D42-9733-5C355B67BF01}" dt="2024-02-07T14:06:13.804" v="283" actId="26606"/>
          <ac:spMkLst>
            <pc:docMk/>
            <pc:sldMk cId="2655012491" sldId="365"/>
            <ac:spMk id="194" creationId="{89F9D4E8-0639-444B-949B-9518585061AF}"/>
          </ac:spMkLst>
        </pc:spChg>
        <pc:spChg chg="add del">
          <ac:chgData name="MARIN Muriel" userId="4ec0d77b-2aa7-4640-b689-72b32183470e" providerId="ADAL" clId="{D4E08A71-9964-4D42-9733-5C355B67BF01}" dt="2024-02-07T14:06:13.804" v="283" actId="26606"/>
          <ac:spMkLst>
            <pc:docMk/>
            <pc:sldMk cId="2655012491" sldId="365"/>
            <ac:spMk id="195" creationId="{7E3DA7A2-ED70-4BBA-AB72-00AD461FA405}"/>
          </ac:spMkLst>
        </pc:spChg>
        <pc:spChg chg="add del">
          <ac:chgData name="MARIN Muriel" userId="4ec0d77b-2aa7-4640-b689-72b32183470e" providerId="ADAL" clId="{D4E08A71-9964-4D42-9733-5C355B67BF01}" dt="2024-02-07T14:06:13.804" v="283" actId="26606"/>
          <ac:spMkLst>
            <pc:docMk/>
            <pc:sldMk cId="2655012491" sldId="365"/>
            <ac:spMk id="196" creationId="{FC485432-3647-4218-B5D3-15D3FA222B13}"/>
          </ac:spMkLst>
        </pc:spChg>
        <pc:spChg chg="add del">
          <ac:chgData name="MARIN Muriel" userId="4ec0d77b-2aa7-4640-b689-72b32183470e" providerId="ADAL" clId="{D4E08A71-9964-4D42-9733-5C355B67BF01}" dt="2024-02-07T14:06:13.804" v="283" actId="26606"/>
          <ac:spMkLst>
            <pc:docMk/>
            <pc:sldMk cId="2655012491" sldId="365"/>
            <ac:spMk id="197" creationId="{F4AFDDCA-6ABA-4D23-8A5C-1BF0F4308148}"/>
          </ac:spMkLst>
        </pc:spChg>
        <pc:spChg chg="add del">
          <ac:chgData name="MARIN Muriel" userId="4ec0d77b-2aa7-4640-b689-72b32183470e" providerId="ADAL" clId="{D4E08A71-9964-4D42-9733-5C355B67BF01}" dt="2024-02-07T14:06:24.502" v="285" actId="26606"/>
          <ac:spMkLst>
            <pc:docMk/>
            <pc:sldMk cId="2655012491" sldId="365"/>
            <ac:spMk id="199" creationId="{5E395AE0-8789-FAD6-A987-32E65C185100}"/>
          </ac:spMkLst>
        </pc:spChg>
        <pc:spChg chg="add del">
          <ac:chgData name="MARIN Muriel" userId="4ec0d77b-2aa7-4640-b689-72b32183470e" providerId="ADAL" clId="{D4E08A71-9964-4D42-9733-5C355B67BF01}" dt="2024-02-07T14:06:29.579" v="287" actId="26606"/>
          <ac:spMkLst>
            <pc:docMk/>
            <pc:sldMk cId="2655012491" sldId="365"/>
            <ac:spMk id="202" creationId="{3C54F4CE-85F0-46ED-80DA-9518C9251AD1}"/>
          </ac:spMkLst>
        </pc:spChg>
        <pc:spChg chg="add del">
          <ac:chgData name="MARIN Muriel" userId="4ec0d77b-2aa7-4640-b689-72b32183470e" providerId="ADAL" clId="{D4E08A71-9964-4D42-9733-5C355B67BF01}" dt="2024-02-07T14:06:29.579" v="287" actId="26606"/>
          <ac:spMkLst>
            <pc:docMk/>
            <pc:sldMk cId="2655012491" sldId="365"/>
            <ac:spMk id="203" creationId="{DADD1FCA-8ACB-4958-81DD-4CDD6D3E1921}"/>
          </ac:spMkLst>
        </pc:spChg>
        <pc:spChg chg="add del">
          <ac:chgData name="MARIN Muriel" userId="4ec0d77b-2aa7-4640-b689-72b32183470e" providerId="ADAL" clId="{D4E08A71-9964-4D42-9733-5C355B67BF01}" dt="2024-02-07T14:06:35.611" v="289" actId="26606"/>
          <ac:spMkLst>
            <pc:docMk/>
            <pc:sldMk cId="2655012491" sldId="365"/>
            <ac:spMk id="205" creationId="{A8384FB5-9ADC-4DDC-881B-597D56F5B15D}"/>
          </ac:spMkLst>
        </pc:spChg>
        <pc:spChg chg="add del">
          <ac:chgData name="MARIN Muriel" userId="4ec0d77b-2aa7-4640-b689-72b32183470e" providerId="ADAL" clId="{D4E08A71-9964-4D42-9733-5C355B67BF01}" dt="2024-02-07T14:06:35.611" v="289" actId="26606"/>
          <ac:spMkLst>
            <pc:docMk/>
            <pc:sldMk cId="2655012491" sldId="365"/>
            <ac:spMk id="206" creationId="{1199E1B1-A8C0-4FE8-A5A8-1CB41D69F857}"/>
          </ac:spMkLst>
        </pc:spChg>
        <pc:spChg chg="add del">
          <ac:chgData name="MARIN Muriel" userId="4ec0d77b-2aa7-4640-b689-72b32183470e" providerId="ADAL" clId="{D4E08A71-9964-4D42-9733-5C355B67BF01}" dt="2024-02-07T14:06:35.611" v="289" actId="26606"/>
          <ac:spMkLst>
            <pc:docMk/>
            <pc:sldMk cId="2655012491" sldId="365"/>
            <ac:spMk id="207" creationId="{84A8DE83-DE75-4B41-9DB4-A7EC0B0DEC0B}"/>
          </ac:spMkLst>
        </pc:spChg>
        <pc:spChg chg="add del">
          <ac:chgData name="MARIN Muriel" userId="4ec0d77b-2aa7-4640-b689-72b32183470e" providerId="ADAL" clId="{D4E08A71-9964-4D42-9733-5C355B67BF01}" dt="2024-02-07T14:06:35.611" v="289" actId="26606"/>
          <ac:spMkLst>
            <pc:docMk/>
            <pc:sldMk cId="2655012491" sldId="365"/>
            <ac:spMk id="208" creationId="{A7009A0A-BEF5-4EAC-AF15-E4F9F002E239}"/>
          </ac:spMkLst>
        </pc:spChg>
        <pc:spChg chg="add del">
          <ac:chgData name="MARIN Muriel" userId="4ec0d77b-2aa7-4640-b689-72b32183470e" providerId="ADAL" clId="{D4E08A71-9964-4D42-9733-5C355B67BF01}" dt="2024-02-07T14:06:42.873" v="291" actId="26606"/>
          <ac:spMkLst>
            <pc:docMk/>
            <pc:sldMk cId="2655012491" sldId="365"/>
            <ac:spMk id="210" creationId="{53F29798-D584-4792-9B62-3F5F5C36D619}"/>
          </ac:spMkLst>
        </pc:spChg>
        <pc:spChg chg="add del">
          <ac:chgData name="MARIN Muriel" userId="4ec0d77b-2aa7-4640-b689-72b32183470e" providerId="ADAL" clId="{D4E08A71-9964-4D42-9733-5C355B67BF01}" dt="2024-02-07T14:07:41.413" v="296" actId="26606"/>
          <ac:spMkLst>
            <pc:docMk/>
            <pc:sldMk cId="2655012491" sldId="365"/>
            <ac:spMk id="212" creationId="{C59AB4C8-9178-4F7A-8404-6890510B5917}"/>
          </ac:spMkLst>
        </pc:spChg>
        <pc:spChg chg="add del">
          <ac:chgData name="MARIN Muriel" userId="4ec0d77b-2aa7-4640-b689-72b32183470e" providerId="ADAL" clId="{D4E08A71-9964-4D42-9733-5C355B67BF01}" dt="2024-02-07T14:07:41.413" v="296" actId="26606"/>
          <ac:spMkLst>
            <pc:docMk/>
            <pc:sldMk cId="2655012491" sldId="365"/>
            <ac:spMk id="213" creationId="{4CFDFB37-4BC7-42C6-915D-A6609139BFE7}"/>
          </ac:spMkLst>
        </pc:spChg>
        <pc:spChg chg="add del">
          <ac:chgData name="MARIN Muriel" userId="4ec0d77b-2aa7-4640-b689-72b32183470e" providerId="ADAL" clId="{D4E08A71-9964-4D42-9733-5C355B67BF01}" dt="2024-02-07T14:07:41.400" v="295" actId="26606"/>
          <ac:spMkLst>
            <pc:docMk/>
            <pc:sldMk cId="2655012491" sldId="365"/>
            <ac:spMk id="218" creationId="{F0A604E4-7307-451C-93BE-F1F7E1BF3BF8}"/>
          </ac:spMkLst>
        </pc:spChg>
        <pc:spChg chg="add del">
          <ac:chgData name="MARIN Muriel" userId="4ec0d77b-2aa7-4640-b689-72b32183470e" providerId="ADAL" clId="{D4E08A71-9964-4D42-9733-5C355B67BF01}" dt="2024-02-07T14:07:41.400" v="295" actId="26606"/>
          <ac:spMkLst>
            <pc:docMk/>
            <pc:sldMk cId="2655012491" sldId="365"/>
            <ac:spMk id="220" creationId="{F7F3A0AA-35E5-4085-942B-737839030604}"/>
          </ac:spMkLst>
        </pc:spChg>
        <pc:spChg chg="add del">
          <ac:chgData name="MARIN Muriel" userId="4ec0d77b-2aa7-4640-b689-72b32183470e" providerId="ADAL" clId="{D4E08A71-9964-4D42-9733-5C355B67BF01}" dt="2024-02-07T14:07:41.400" v="295" actId="26606"/>
          <ac:spMkLst>
            <pc:docMk/>
            <pc:sldMk cId="2655012491" sldId="365"/>
            <ac:spMk id="222" creationId="{402F5C38-C747-4173-ABBF-656E39E82130}"/>
          </ac:spMkLst>
        </pc:spChg>
        <pc:spChg chg="add del">
          <ac:chgData name="MARIN Muriel" userId="4ec0d77b-2aa7-4640-b689-72b32183470e" providerId="ADAL" clId="{D4E08A71-9964-4D42-9733-5C355B67BF01}" dt="2024-02-07T14:07:41.400" v="295" actId="26606"/>
          <ac:spMkLst>
            <pc:docMk/>
            <pc:sldMk cId="2655012491" sldId="365"/>
            <ac:spMk id="224" creationId="{E37EECFC-A684-4391-AE85-4CDAF5565F61}"/>
          </ac:spMkLst>
        </pc:spChg>
        <pc:spChg chg="add">
          <ac:chgData name="MARIN Muriel" userId="4ec0d77b-2aa7-4640-b689-72b32183470e" providerId="ADAL" clId="{D4E08A71-9964-4D42-9733-5C355B67BF01}" dt="2024-02-07T14:07:41.413" v="296" actId="26606"/>
          <ac:spMkLst>
            <pc:docMk/>
            <pc:sldMk cId="2655012491" sldId="365"/>
            <ac:spMk id="226" creationId="{A8384FB5-9ADC-4DDC-881B-597D56F5B15D}"/>
          </ac:spMkLst>
        </pc:spChg>
        <pc:spChg chg="add">
          <ac:chgData name="MARIN Muriel" userId="4ec0d77b-2aa7-4640-b689-72b32183470e" providerId="ADAL" clId="{D4E08A71-9964-4D42-9733-5C355B67BF01}" dt="2024-02-07T14:07:41.413" v="296" actId="26606"/>
          <ac:spMkLst>
            <pc:docMk/>
            <pc:sldMk cId="2655012491" sldId="365"/>
            <ac:spMk id="227" creationId="{1199E1B1-A8C0-4FE8-A5A8-1CB41D69F857}"/>
          </ac:spMkLst>
        </pc:spChg>
        <pc:spChg chg="add">
          <ac:chgData name="MARIN Muriel" userId="4ec0d77b-2aa7-4640-b689-72b32183470e" providerId="ADAL" clId="{D4E08A71-9964-4D42-9733-5C355B67BF01}" dt="2024-02-07T14:07:41.413" v="296" actId="26606"/>
          <ac:spMkLst>
            <pc:docMk/>
            <pc:sldMk cId="2655012491" sldId="365"/>
            <ac:spMk id="228" creationId="{84A8DE83-DE75-4B41-9DB4-A7EC0B0DEC0B}"/>
          </ac:spMkLst>
        </pc:spChg>
        <pc:spChg chg="add">
          <ac:chgData name="MARIN Muriel" userId="4ec0d77b-2aa7-4640-b689-72b32183470e" providerId="ADAL" clId="{D4E08A71-9964-4D42-9733-5C355B67BF01}" dt="2024-02-07T14:07:41.413" v="296" actId="26606"/>
          <ac:spMkLst>
            <pc:docMk/>
            <pc:sldMk cId="2655012491" sldId="365"/>
            <ac:spMk id="229" creationId="{A7009A0A-BEF5-4EAC-AF15-E4F9F002E239}"/>
          </ac:spMkLst>
        </pc:spChg>
        <pc:grpChg chg="add del">
          <ac:chgData name="MARIN Muriel" userId="4ec0d77b-2aa7-4640-b689-72b32183470e" providerId="ADAL" clId="{D4E08A71-9964-4D42-9733-5C355B67BF01}" dt="2024-02-07T14:01:47.962" v="252" actId="26606"/>
          <ac:grpSpMkLst>
            <pc:docMk/>
            <pc:sldMk cId="2655012491" sldId="365"/>
            <ac:grpSpMk id="88" creationId="{E9B930FD-8671-4C4C-ADCF-73AC1D0CD417}"/>
          </ac:grpSpMkLst>
        </pc:grpChg>
        <pc:grpChg chg="add del">
          <ac:chgData name="MARIN Muriel" userId="4ec0d77b-2aa7-4640-b689-72b32183470e" providerId="ADAL" clId="{D4E08A71-9964-4D42-9733-5C355B67BF01}" dt="2024-02-07T14:01:47.962" v="252" actId="26606"/>
          <ac:grpSpMkLst>
            <pc:docMk/>
            <pc:sldMk cId="2655012491" sldId="365"/>
            <ac:grpSpMk id="94" creationId="{383C2651-AE0C-4AE4-8725-E2F9414FE219}"/>
          </ac:grpSpMkLst>
        </pc:grpChg>
        <pc:grpChg chg="add del">
          <ac:chgData name="MARIN Muriel" userId="4ec0d77b-2aa7-4640-b689-72b32183470e" providerId="ADAL" clId="{D4E08A71-9964-4D42-9733-5C355B67BF01}" dt="2024-02-07T14:06:42.880" v="292" actId="26606"/>
          <ac:grpSpMkLst>
            <pc:docMk/>
            <pc:sldMk cId="2655012491" sldId="365"/>
            <ac:grpSpMk id="99" creationId="{0EE7C14F-442F-4416-A4A9-6DA10263A4BA}"/>
          </ac:grpSpMkLst>
        </pc:grpChg>
        <pc:grpChg chg="add del">
          <ac:chgData name="MARIN Muriel" userId="4ec0d77b-2aa7-4640-b689-72b32183470e" providerId="ADAL" clId="{D4E08A71-9964-4D42-9733-5C355B67BF01}" dt="2024-02-07T14:06:42.880" v="292" actId="26606"/>
          <ac:grpSpMkLst>
            <pc:docMk/>
            <pc:sldMk cId="2655012491" sldId="365"/>
            <ac:grpSpMk id="114" creationId="{98EF7474-F1F7-47A7-AF33-E38A86EBF6D3}"/>
          </ac:grpSpMkLst>
        </pc:grpChg>
        <pc:grpChg chg="add del">
          <ac:chgData name="MARIN Muriel" userId="4ec0d77b-2aa7-4640-b689-72b32183470e" providerId="ADAL" clId="{D4E08A71-9964-4D42-9733-5C355B67BF01}" dt="2024-02-07T14:06:42.880" v="292" actId="26606"/>
          <ac:grpSpMkLst>
            <pc:docMk/>
            <pc:sldMk cId="2655012491" sldId="365"/>
            <ac:grpSpMk id="120" creationId="{C912E1BF-76C2-49D5-A5AC-1CE20255C4B6}"/>
          </ac:grpSpMkLst>
        </pc:grpChg>
        <pc:grpChg chg="add del">
          <ac:chgData name="MARIN Muriel" userId="4ec0d77b-2aa7-4640-b689-72b32183470e" providerId="ADAL" clId="{D4E08A71-9964-4D42-9733-5C355B67BF01}" dt="2024-02-07T14:06:42.880" v="292" actId="26606"/>
          <ac:grpSpMkLst>
            <pc:docMk/>
            <pc:sldMk cId="2655012491" sldId="365"/>
            <ac:grpSpMk id="128" creationId="{B78285A0-9022-40FD-B520-91444BA163DE}"/>
          </ac:grpSpMkLst>
        </pc:grpChg>
        <pc:grpChg chg="add del">
          <ac:chgData name="MARIN Muriel" userId="4ec0d77b-2aa7-4640-b689-72b32183470e" providerId="ADAL" clId="{D4E08A71-9964-4D42-9733-5C355B67BF01}" dt="2024-02-07T14:06:42.880" v="292" actId="26606"/>
          <ac:grpSpMkLst>
            <pc:docMk/>
            <pc:sldMk cId="2655012491" sldId="365"/>
            <ac:grpSpMk id="134" creationId="{91CD8CAA-4614-4393-ADD7-7FDFD8ABD762}"/>
          </ac:grpSpMkLst>
        </pc:grpChg>
        <pc:grpChg chg="add del">
          <ac:chgData name="MARIN Muriel" userId="4ec0d77b-2aa7-4640-b689-72b32183470e" providerId="ADAL" clId="{D4E08A71-9964-4D42-9733-5C355B67BF01}" dt="2024-02-07T14:05:40.802" v="275" actId="26606"/>
          <ac:grpSpMkLst>
            <pc:docMk/>
            <pc:sldMk cId="2655012491" sldId="365"/>
            <ac:grpSpMk id="167" creationId="{1BC9510C-172B-4086-A60F-7AF0FBF22216}"/>
          </ac:grpSpMkLst>
        </pc:grpChg>
        <pc:picChg chg="add del mod ord">
          <ac:chgData name="MARIN Muriel" userId="4ec0d77b-2aa7-4640-b689-72b32183470e" providerId="ADAL" clId="{D4E08A71-9964-4D42-9733-5C355B67BF01}" dt="2024-02-07T14:01:16.048" v="249" actId="478"/>
          <ac:picMkLst>
            <pc:docMk/>
            <pc:sldMk cId="2655012491" sldId="365"/>
            <ac:picMk id="4" creationId="{C1295531-B655-DCEC-4EB8-1A19C3FC6FD9}"/>
          </ac:picMkLst>
        </pc:picChg>
        <pc:picChg chg="mod ord">
          <ac:chgData name="MARIN Muriel" userId="4ec0d77b-2aa7-4640-b689-72b32183470e" providerId="ADAL" clId="{D4E08A71-9964-4D42-9733-5C355B67BF01}" dt="2024-02-07T14:07:41.413" v="296" actId="26606"/>
          <ac:picMkLst>
            <pc:docMk/>
            <pc:sldMk cId="2655012491" sldId="365"/>
            <ac:picMk id="9" creationId="{BF3682AD-DB2B-652A-C591-0917DFED2C66}"/>
          </ac:picMkLst>
        </pc:picChg>
        <pc:cxnChg chg="add del">
          <ac:chgData name="MARIN Muriel" userId="4ec0d77b-2aa7-4640-b689-72b32183470e" providerId="ADAL" clId="{D4E08A71-9964-4D42-9733-5C355B67BF01}" dt="2024-02-07T13:56:06.780" v="207" actId="26606"/>
          <ac:cxnSpMkLst>
            <pc:docMk/>
            <pc:sldMk cId="2655012491" sldId="365"/>
            <ac:cxnSpMk id="26" creationId="{37C77032-C865-6057-7D7A-E2743CFA20F9}"/>
          </ac:cxnSpMkLst>
        </pc:cxnChg>
        <pc:cxnChg chg="add del">
          <ac:chgData name="MARIN Muriel" userId="4ec0d77b-2aa7-4640-b689-72b32183470e" providerId="ADAL" clId="{D4E08A71-9964-4D42-9733-5C355B67BF01}" dt="2024-02-07T13:56:30.223" v="210" actId="26606"/>
          <ac:cxnSpMkLst>
            <pc:docMk/>
            <pc:sldMk cId="2655012491" sldId="365"/>
            <ac:cxnSpMk id="41" creationId="{2F61ABFD-DE05-41FD-A6B7-6D40196C1570}"/>
          </ac:cxnSpMkLst>
        </pc:cxnChg>
        <pc:cxnChg chg="add del">
          <ac:chgData name="MARIN Muriel" userId="4ec0d77b-2aa7-4640-b689-72b32183470e" providerId="ADAL" clId="{D4E08A71-9964-4D42-9733-5C355B67BF01}" dt="2024-02-07T14:06:24.502" v="285" actId="26606"/>
          <ac:cxnSpMkLst>
            <pc:docMk/>
            <pc:sldMk cId="2655012491" sldId="365"/>
            <ac:cxnSpMk id="200" creationId="{7667AA61-5C27-F30F-D229-06CBE5709F33}"/>
          </ac:cxnSpMkLst>
        </pc:cxnChg>
      </pc:sldChg>
      <pc:sldChg chg="modSp del mod">
        <pc:chgData name="MARIN Muriel" userId="4ec0d77b-2aa7-4640-b689-72b32183470e" providerId="ADAL" clId="{D4E08A71-9964-4D42-9733-5C355B67BF01}" dt="2024-02-07T14:11:26.238" v="321" actId="47"/>
        <pc:sldMkLst>
          <pc:docMk/>
          <pc:sldMk cId="1225189309" sldId="366"/>
        </pc:sldMkLst>
        <pc:spChg chg="mod">
          <ac:chgData name="MARIN Muriel" userId="4ec0d77b-2aa7-4640-b689-72b32183470e" providerId="ADAL" clId="{D4E08A71-9964-4D42-9733-5C355B67BF01}" dt="2024-02-07T14:10:26.569" v="313" actId="1076"/>
          <ac:spMkLst>
            <pc:docMk/>
            <pc:sldMk cId="1225189309" sldId="366"/>
            <ac:spMk id="2" creationId="{1AC71304-E537-216A-D568-B2249204FBCF}"/>
          </ac:spMkLst>
        </pc:spChg>
      </pc:sldChg>
      <pc:sldChg chg="addSp delSp modSp mod setBg">
        <pc:chgData name="MARIN Muriel" userId="4ec0d77b-2aa7-4640-b689-72b32183470e" providerId="ADAL" clId="{D4E08A71-9964-4D42-9733-5C355B67BF01}" dt="2024-02-07T14:15:24.716" v="361" actId="20577"/>
        <pc:sldMkLst>
          <pc:docMk/>
          <pc:sldMk cId="1010516203" sldId="367"/>
        </pc:sldMkLst>
        <pc:spChg chg="mod ord">
          <ac:chgData name="MARIN Muriel" userId="4ec0d77b-2aa7-4640-b689-72b32183470e" providerId="ADAL" clId="{D4E08A71-9964-4D42-9733-5C355B67BF01}" dt="2024-02-07T14:15:24.716" v="361" actId="20577"/>
          <ac:spMkLst>
            <pc:docMk/>
            <pc:sldMk cId="1010516203" sldId="367"/>
            <ac:spMk id="2" creationId="{5D221A34-3118-B9E1-961E-BB158D4641FA}"/>
          </ac:spMkLst>
        </pc:spChg>
        <pc:spChg chg="del">
          <ac:chgData name="MARIN Muriel" userId="4ec0d77b-2aa7-4640-b689-72b32183470e" providerId="ADAL" clId="{D4E08A71-9964-4D42-9733-5C355B67BF01}" dt="2024-02-07T07:02:36.697" v="0" actId="931"/>
          <ac:spMkLst>
            <pc:docMk/>
            <pc:sldMk cId="1010516203" sldId="367"/>
            <ac:spMk id="3" creationId="{8743222E-6C77-A866-D7B9-31ADD99E2716}"/>
          </ac:spMkLst>
        </pc:spChg>
        <pc:spChg chg="add del mod">
          <ac:chgData name="MARIN Muriel" userId="4ec0d77b-2aa7-4640-b689-72b32183470e" providerId="ADAL" clId="{D4E08A71-9964-4D42-9733-5C355B67BF01}" dt="2024-02-07T14:10:18.428" v="311" actId="478"/>
          <ac:spMkLst>
            <pc:docMk/>
            <pc:sldMk cId="1010516203" sldId="367"/>
            <ac:spMk id="6" creationId="{68788C1F-E289-A037-5F1B-EE4DF4C53A99}"/>
          </ac:spMkLst>
        </pc:spChg>
        <pc:spChg chg="add del">
          <ac:chgData name="MARIN Muriel" userId="4ec0d77b-2aa7-4640-b689-72b32183470e" providerId="ADAL" clId="{D4E08A71-9964-4D42-9733-5C355B67BF01}" dt="2024-02-07T14:09:22.678" v="307" actId="26606"/>
          <ac:spMkLst>
            <pc:docMk/>
            <pc:sldMk cId="1010516203" sldId="367"/>
            <ac:spMk id="10" creationId="{A8384FB5-9ADC-4DDC-881B-597D56F5B15D}"/>
          </ac:spMkLst>
        </pc:spChg>
        <pc:spChg chg="add del">
          <ac:chgData name="MARIN Muriel" userId="4ec0d77b-2aa7-4640-b689-72b32183470e" providerId="ADAL" clId="{D4E08A71-9964-4D42-9733-5C355B67BF01}" dt="2024-02-07T14:09:22.678" v="307" actId="26606"/>
          <ac:spMkLst>
            <pc:docMk/>
            <pc:sldMk cId="1010516203" sldId="367"/>
            <ac:spMk id="12" creationId="{91E5A9A7-95C6-4F4F-B00E-C82E07FE62EF}"/>
          </ac:spMkLst>
        </pc:spChg>
        <pc:spChg chg="add del">
          <ac:chgData name="MARIN Muriel" userId="4ec0d77b-2aa7-4640-b689-72b32183470e" providerId="ADAL" clId="{D4E08A71-9964-4D42-9733-5C355B67BF01}" dt="2024-02-07T14:09:22.678" v="307" actId="26606"/>
          <ac:spMkLst>
            <pc:docMk/>
            <pc:sldMk cId="1010516203" sldId="367"/>
            <ac:spMk id="14" creationId="{D07DD2DE-F619-49DD-B5E7-03A290FF4ED1}"/>
          </ac:spMkLst>
        </pc:spChg>
        <pc:spChg chg="add del">
          <ac:chgData name="MARIN Muriel" userId="4ec0d77b-2aa7-4640-b689-72b32183470e" providerId="ADAL" clId="{D4E08A71-9964-4D42-9733-5C355B67BF01}" dt="2024-02-07T14:09:22.678" v="307" actId="26606"/>
          <ac:spMkLst>
            <pc:docMk/>
            <pc:sldMk cId="1010516203" sldId="367"/>
            <ac:spMk id="16" creationId="{85149191-5F60-4A28-AAFF-039F96B0F3EC}"/>
          </ac:spMkLst>
        </pc:spChg>
        <pc:spChg chg="add del">
          <ac:chgData name="MARIN Muriel" userId="4ec0d77b-2aa7-4640-b689-72b32183470e" providerId="ADAL" clId="{D4E08A71-9964-4D42-9733-5C355B67BF01}" dt="2024-02-07T14:09:22.678" v="307" actId="26606"/>
          <ac:spMkLst>
            <pc:docMk/>
            <pc:sldMk cId="1010516203" sldId="367"/>
            <ac:spMk id="18" creationId="{F8260ED5-17F7-4158-B241-D51DD4CF1B7E}"/>
          </ac:spMkLst>
        </pc:spChg>
        <pc:spChg chg="add del">
          <ac:chgData name="MARIN Muriel" userId="4ec0d77b-2aa7-4640-b689-72b32183470e" providerId="ADAL" clId="{D4E08A71-9964-4D42-9733-5C355B67BF01}" dt="2024-02-07T14:09:16.492" v="302" actId="26606"/>
          <ac:spMkLst>
            <pc:docMk/>
            <pc:sldMk cId="1010516203" sldId="367"/>
            <ac:spMk id="23" creationId="{9203DE33-2CD4-4CA8-9AF3-37C3B65133B0}"/>
          </ac:spMkLst>
        </pc:spChg>
        <pc:spChg chg="add del">
          <ac:chgData name="MARIN Muriel" userId="4ec0d77b-2aa7-4640-b689-72b32183470e" providerId="ADAL" clId="{D4E08A71-9964-4D42-9733-5C355B67BF01}" dt="2024-02-07T14:09:16.492" v="302" actId="26606"/>
          <ac:spMkLst>
            <pc:docMk/>
            <pc:sldMk cId="1010516203" sldId="367"/>
            <ac:spMk id="25" creationId="{0AF57B88-1D4C-41FA-A761-EC1DD10C35CB}"/>
          </ac:spMkLst>
        </pc:spChg>
        <pc:spChg chg="add del">
          <ac:chgData name="MARIN Muriel" userId="4ec0d77b-2aa7-4640-b689-72b32183470e" providerId="ADAL" clId="{D4E08A71-9964-4D42-9733-5C355B67BF01}" dt="2024-02-07T14:09:16.492" v="302" actId="26606"/>
          <ac:spMkLst>
            <pc:docMk/>
            <pc:sldMk cId="1010516203" sldId="367"/>
            <ac:spMk id="27" creationId="{D2548F45-5164-4ABB-8212-7F293FDED8D4}"/>
          </ac:spMkLst>
        </pc:spChg>
        <pc:spChg chg="add del">
          <ac:chgData name="MARIN Muriel" userId="4ec0d77b-2aa7-4640-b689-72b32183470e" providerId="ADAL" clId="{D4E08A71-9964-4D42-9733-5C355B67BF01}" dt="2024-02-07T14:09:16.492" v="302" actId="26606"/>
          <ac:spMkLst>
            <pc:docMk/>
            <pc:sldMk cId="1010516203" sldId="367"/>
            <ac:spMk id="29" creationId="{5E81CCFB-7BEF-4186-86FB-D09450B4D02D}"/>
          </ac:spMkLst>
        </pc:spChg>
        <pc:spChg chg="add del">
          <ac:chgData name="MARIN Muriel" userId="4ec0d77b-2aa7-4640-b689-72b32183470e" providerId="ADAL" clId="{D4E08A71-9964-4D42-9733-5C355B67BF01}" dt="2024-02-07T14:09:20.390" v="304" actId="26606"/>
          <ac:spMkLst>
            <pc:docMk/>
            <pc:sldMk cId="1010516203" sldId="367"/>
            <ac:spMk id="31" creationId="{F8260ED5-17F7-4158-B241-D51DD4CF1B7E}"/>
          </ac:spMkLst>
        </pc:spChg>
        <pc:spChg chg="add del">
          <ac:chgData name="MARIN Muriel" userId="4ec0d77b-2aa7-4640-b689-72b32183470e" providerId="ADAL" clId="{D4E08A71-9964-4D42-9733-5C355B67BF01}" dt="2024-02-07T14:09:20.390" v="304" actId="26606"/>
          <ac:spMkLst>
            <pc:docMk/>
            <pc:sldMk cId="1010516203" sldId="367"/>
            <ac:spMk id="32" creationId="{A8384FB5-9ADC-4DDC-881B-597D56F5B15D}"/>
          </ac:spMkLst>
        </pc:spChg>
        <pc:spChg chg="add del">
          <ac:chgData name="MARIN Muriel" userId="4ec0d77b-2aa7-4640-b689-72b32183470e" providerId="ADAL" clId="{D4E08A71-9964-4D42-9733-5C355B67BF01}" dt="2024-02-07T14:09:20.390" v="304" actId="26606"/>
          <ac:spMkLst>
            <pc:docMk/>
            <pc:sldMk cId="1010516203" sldId="367"/>
            <ac:spMk id="33" creationId="{91E5A9A7-95C6-4F4F-B00E-C82E07FE62EF}"/>
          </ac:spMkLst>
        </pc:spChg>
        <pc:spChg chg="add del">
          <ac:chgData name="MARIN Muriel" userId="4ec0d77b-2aa7-4640-b689-72b32183470e" providerId="ADAL" clId="{D4E08A71-9964-4D42-9733-5C355B67BF01}" dt="2024-02-07T14:09:20.390" v="304" actId="26606"/>
          <ac:spMkLst>
            <pc:docMk/>
            <pc:sldMk cId="1010516203" sldId="367"/>
            <ac:spMk id="34" creationId="{D07DD2DE-F619-49DD-B5E7-03A290FF4ED1}"/>
          </ac:spMkLst>
        </pc:spChg>
        <pc:spChg chg="add del">
          <ac:chgData name="MARIN Muriel" userId="4ec0d77b-2aa7-4640-b689-72b32183470e" providerId="ADAL" clId="{D4E08A71-9964-4D42-9733-5C355B67BF01}" dt="2024-02-07T14:09:20.390" v="304" actId="26606"/>
          <ac:spMkLst>
            <pc:docMk/>
            <pc:sldMk cId="1010516203" sldId="367"/>
            <ac:spMk id="35" creationId="{85149191-5F60-4A28-AAFF-039F96B0F3EC}"/>
          </ac:spMkLst>
        </pc:spChg>
        <pc:spChg chg="add del">
          <ac:chgData name="MARIN Muriel" userId="4ec0d77b-2aa7-4640-b689-72b32183470e" providerId="ADAL" clId="{D4E08A71-9964-4D42-9733-5C355B67BF01}" dt="2024-02-07T14:09:22.665" v="306" actId="26606"/>
          <ac:spMkLst>
            <pc:docMk/>
            <pc:sldMk cId="1010516203" sldId="367"/>
            <ac:spMk id="37" creationId="{9203DE33-2CD4-4CA8-9AF3-37C3B65133B0}"/>
          </ac:spMkLst>
        </pc:spChg>
        <pc:spChg chg="add del">
          <ac:chgData name="MARIN Muriel" userId="4ec0d77b-2aa7-4640-b689-72b32183470e" providerId="ADAL" clId="{D4E08A71-9964-4D42-9733-5C355B67BF01}" dt="2024-02-07T14:09:22.665" v="306" actId="26606"/>
          <ac:spMkLst>
            <pc:docMk/>
            <pc:sldMk cId="1010516203" sldId="367"/>
            <ac:spMk id="38" creationId="{0AF57B88-1D4C-41FA-A761-EC1DD10C35CB}"/>
          </ac:spMkLst>
        </pc:spChg>
        <pc:spChg chg="add del">
          <ac:chgData name="MARIN Muriel" userId="4ec0d77b-2aa7-4640-b689-72b32183470e" providerId="ADAL" clId="{D4E08A71-9964-4D42-9733-5C355B67BF01}" dt="2024-02-07T14:09:22.665" v="306" actId="26606"/>
          <ac:spMkLst>
            <pc:docMk/>
            <pc:sldMk cId="1010516203" sldId="367"/>
            <ac:spMk id="39" creationId="{D2548F45-5164-4ABB-8212-7F293FDED8D4}"/>
          </ac:spMkLst>
        </pc:spChg>
        <pc:spChg chg="add del">
          <ac:chgData name="MARIN Muriel" userId="4ec0d77b-2aa7-4640-b689-72b32183470e" providerId="ADAL" clId="{D4E08A71-9964-4D42-9733-5C355B67BF01}" dt="2024-02-07T14:09:22.665" v="306" actId="26606"/>
          <ac:spMkLst>
            <pc:docMk/>
            <pc:sldMk cId="1010516203" sldId="367"/>
            <ac:spMk id="40" creationId="{5E81CCFB-7BEF-4186-86FB-D09450B4D02D}"/>
          </ac:spMkLst>
        </pc:spChg>
        <pc:spChg chg="add">
          <ac:chgData name="MARIN Muriel" userId="4ec0d77b-2aa7-4640-b689-72b32183470e" providerId="ADAL" clId="{D4E08A71-9964-4D42-9733-5C355B67BF01}" dt="2024-02-07T14:09:22.678" v="307" actId="26606"/>
          <ac:spMkLst>
            <pc:docMk/>
            <pc:sldMk cId="1010516203" sldId="367"/>
            <ac:spMk id="42" creationId="{A8384FB5-9ADC-4DDC-881B-597D56F5B15D}"/>
          </ac:spMkLst>
        </pc:spChg>
        <pc:spChg chg="add">
          <ac:chgData name="MARIN Muriel" userId="4ec0d77b-2aa7-4640-b689-72b32183470e" providerId="ADAL" clId="{D4E08A71-9964-4D42-9733-5C355B67BF01}" dt="2024-02-07T14:09:22.678" v="307" actId="26606"/>
          <ac:spMkLst>
            <pc:docMk/>
            <pc:sldMk cId="1010516203" sldId="367"/>
            <ac:spMk id="43" creationId="{91E5A9A7-95C6-4F4F-B00E-C82E07FE62EF}"/>
          </ac:spMkLst>
        </pc:spChg>
        <pc:spChg chg="add">
          <ac:chgData name="MARIN Muriel" userId="4ec0d77b-2aa7-4640-b689-72b32183470e" providerId="ADAL" clId="{D4E08A71-9964-4D42-9733-5C355B67BF01}" dt="2024-02-07T14:09:22.678" v="307" actId="26606"/>
          <ac:spMkLst>
            <pc:docMk/>
            <pc:sldMk cId="1010516203" sldId="367"/>
            <ac:spMk id="44" creationId="{D07DD2DE-F619-49DD-B5E7-03A290FF4ED1}"/>
          </ac:spMkLst>
        </pc:spChg>
        <pc:spChg chg="add">
          <ac:chgData name="MARIN Muriel" userId="4ec0d77b-2aa7-4640-b689-72b32183470e" providerId="ADAL" clId="{D4E08A71-9964-4D42-9733-5C355B67BF01}" dt="2024-02-07T14:09:22.678" v="307" actId="26606"/>
          <ac:spMkLst>
            <pc:docMk/>
            <pc:sldMk cId="1010516203" sldId="367"/>
            <ac:spMk id="45" creationId="{85149191-5F60-4A28-AAFF-039F96B0F3EC}"/>
          </ac:spMkLst>
        </pc:spChg>
        <pc:spChg chg="add">
          <ac:chgData name="MARIN Muriel" userId="4ec0d77b-2aa7-4640-b689-72b32183470e" providerId="ADAL" clId="{D4E08A71-9964-4D42-9733-5C355B67BF01}" dt="2024-02-07T14:09:22.678" v="307" actId="26606"/>
          <ac:spMkLst>
            <pc:docMk/>
            <pc:sldMk cId="1010516203" sldId="367"/>
            <ac:spMk id="46" creationId="{F8260ED5-17F7-4158-B241-D51DD4CF1B7E}"/>
          </ac:spMkLst>
        </pc:spChg>
        <pc:picChg chg="add mod">
          <ac:chgData name="MARIN Muriel" userId="4ec0d77b-2aa7-4640-b689-72b32183470e" providerId="ADAL" clId="{D4E08A71-9964-4D42-9733-5C355B67BF01}" dt="2024-02-07T14:10:21.735" v="312" actId="1076"/>
          <ac:picMkLst>
            <pc:docMk/>
            <pc:sldMk cId="1010516203" sldId="367"/>
            <ac:picMk id="3" creationId="{7381EA77-B1D6-25B7-F17A-35CB0CD98345}"/>
          </ac:picMkLst>
        </pc:picChg>
        <pc:picChg chg="add del mod">
          <ac:chgData name="MARIN Muriel" userId="4ec0d77b-2aa7-4640-b689-72b32183470e" providerId="ADAL" clId="{D4E08A71-9964-4D42-9733-5C355B67BF01}" dt="2024-02-07T14:10:09.417" v="310" actId="478"/>
          <ac:picMkLst>
            <pc:docMk/>
            <pc:sldMk cId="1010516203" sldId="367"/>
            <ac:picMk id="5" creationId="{2EA1056C-1842-0019-6023-206E9974DF95}"/>
          </ac:picMkLst>
        </pc:picChg>
      </pc:sldChg>
      <pc:sldChg chg="addSp delSp modSp mod setBg">
        <pc:chgData name="MARIN Muriel" userId="4ec0d77b-2aa7-4640-b689-72b32183470e" providerId="ADAL" clId="{D4E08A71-9964-4D42-9733-5C355B67BF01}" dt="2024-02-07T14:15:45.397" v="364" actId="26606"/>
        <pc:sldMkLst>
          <pc:docMk/>
          <pc:sldMk cId="1619984852" sldId="368"/>
        </pc:sldMkLst>
        <pc:spChg chg="mod ord">
          <ac:chgData name="MARIN Muriel" userId="4ec0d77b-2aa7-4640-b689-72b32183470e" providerId="ADAL" clId="{D4E08A71-9964-4D42-9733-5C355B67BF01}" dt="2024-02-07T14:15:45.397" v="364" actId="26606"/>
          <ac:spMkLst>
            <pc:docMk/>
            <pc:sldMk cId="1619984852" sldId="368"/>
            <ac:spMk id="2" creationId="{1BF0A836-6C5B-070B-1544-B7965E9BA094}"/>
          </ac:spMkLst>
        </pc:spChg>
        <pc:spChg chg="del">
          <ac:chgData name="MARIN Muriel" userId="4ec0d77b-2aa7-4640-b689-72b32183470e" providerId="ADAL" clId="{D4E08A71-9964-4D42-9733-5C355B67BF01}" dt="2024-02-07T13:09:42.541" v="3" actId="931"/>
          <ac:spMkLst>
            <pc:docMk/>
            <pc:sldMk cId="1619984852" sldId="368"/>
            <ac:spMk id="3" creationId="{DCA7CD86-FFE1-40FC-6232-E0925166DFE8}"/>
          </ac:spMkLst>
        </pc:spChg>
        <pc:spChg chg="add del">
          <ac:chgData name="MARIN Muriel" userId="4ec0d77b-2aa7-4640-b689-72b32183470e" providerId="ADAL" clId="{D4E08A71-9964-4D42-9733-5C355B67BF01}" dt="2024-02-07T14:15:45.397" v="364" actId="26606"/>
          <ac:spMkLst>
            <pc:docMk/>
            <pc:sldMk cId="1619984852" sldId="368"/>
            <ac:spMk id="10" creationId="{D4771268-CB57-404A-9271-370EB28F6090}"/>
          </ac:spMkLst>
        </pc:spChg>
        <pc:spChg chg="add del">
          <ac:chgData name="MARIN Muriel" userId="4ec0d77b-2aa7-4640-b689-72b32183470e" providerId="ADAL" clId="{D4E08A71-9964-4D42-9733-5C355B67BF01}" dt="2024-02-07T14:15:45.385" v="363" actId="26606"/>
          <ac:spMkLst>
            <pc:docMk/>
            <pc:sldMk cId="1619984852" sldId="368"/>
            <ac:spMk id="12" creationId="{9203DE33-2CD4-4CA8-9AF3-37C3B65133B0}"/>
          </ac:spMkLst>
        </pc:spChg>
        <pc:spChg chg="add del">
          <ac:chgData name="MARIN Muriel" userId="4ec0d77b-2aa7-4640-b689-72b32183470e" providerId="ADAL" clId="{D4E08A71-9964-4D42-9733-5C355B67BF01}" dt="2024-02-07T14:15:45.385" v="363" actId="26606"/>
          <ac:spMkLst>
            <pc:docMk/>
            <pc:sldMk cId="1619984852" sldId="368"/>
            <ac:spMk id="13" creationId="{0AF57B88-1D4C-41FA-A761-EC1DD10C35CB}"/>
          </ac:spMkLst>
        </pc:spChg>
        <pc:spChg chg="add del">
          <ac:chgData name="MARIN Muriel" userId="4ec0d77b-2aa7-4640-b689-72b32183470e" providerId="ADAL" clId="{D4E08A71-9964-4D42-9733-5C355B67BF01}" dt="2024-02-07T13:12:05.140" v="15" actId="26606"/>
          <ac:spMkLst>
            <pc:docMk/>
            <pc:sldMk cId="1619984852" sldId="368"/>
            <ac:spMk id="15" creationId="{D12DDE76-C203-4047-9998-63900085B5E8}"/>
          </ac:spMkLst>
        </pc:spChg>
        <pc:spChg chg="add del">
          <ac:chgData name="MARIN Muriel" userId="4ec0d77b-2aa7-4640-b689-72b32183470e" providerId="ADAL" clId="{D4E08A71-9964-4D42-9733-5C355B67BF01}" dt="2024-02-07T13:14:16.150" v="21" actId="26606"/>
          <ac:spMkLst>
            <pc:docMk/>
            <pc:sldMk cId="1619984852" sldId="368"/>
            <ac:spMk id="17" creationId="{047C8CCB-F95D-4249-92DD-651249D3535A}"/>
          </ac:spMkLst>
        </pc:spChg>
        <pc:spChg chg="add del">
          <ac:chgData name="MARIN Muriel" userId="4ec0d77b-2aa7-4640-b689-72b32183470e" providerId="ADAL" clId="{D4E08A71-9964-4D42-9733-5C355B67BF01}" dt="2024-02-07T13:14:16.150" v="21" actId="26606"/>
          <ac:spMkLst>
            <pc:docMk/>
            <pc:sldMk cId="1619984852" sldId="368"/>
            <ac:spMk id="18" creationId="{6753252F-4873-4F63-801D-CC719279A7D5}"/>
          </ac:spMkLst>
        </pc:spChg>
        <pc:spChg chg="add del">
          <ac:chgData name="MARIN Muriel" userId="4ec0d77b-2aa7-4640-b689-72b32183470e" providerId="ADAL" clId="{D4E08A71-9964-4D42-9733-5C355B67BF01}" dt="2024-02-07T14:15:45.385" v="363" actId="26606"/>
          <ac:spMkLst>
            <pc:docMk/>
            <pc:sldMk cId="1619984852" sldId="368"/>
            <ac:spMk id="19" creationId="{D2548F45-5164-4ABB-8212-7F293FDED8D4}"/>
          </ac:spMkLst>
        </pc:spChg>
        <pc:spChg chg="add del">
          <ac:chgData name="MARIN Muriel" userId="4ec0d77b-2aa7-4640-b689-72b32183470e" providerId="ADAL" clId="{D4E08A71-9964-4D42-9733-5C355B67BF01}" dt="2024-02-07T14:15:45.385" v="363" actId="26606"/>
          <ac:spMkLst>
            <pc:docMk/>
            <pc:sldMk cId="1619984852" sldId="368"/>
            <ac:spMk id="21" creationId="{5E81CCFB-7BEF-4186-86FB-D09450B4D02D}"/>
          </ac:spMkLst>
        </pc:spChg>
        <pc:spChg chg="add del">
          <ac:chgData name="MARIN Muriel" userId="4ec0d77b-2aa7-4640-b689-72b32183470e" providerId="ADAL" clId="{D4E08A71-9964-4D42-9733-5C355B67BF01}" dt="2024-02-07T13:14:14.023" v="20" actId="26606"/>
          <ac:spMkLst>
            <pc:docMk/>
            <pc:sldMk cId="1619984852" sldId="368"/>
            <ac:spMk id="23" creationId="{D4771268-CB57-404A-9271-370EB28F6090}"/>
          </ac:spMkLst>
        </pc:spChg>
        <pc:spChg chg="add">
          <ac:chgData name="MARIN Muriel" userId="4ec0d77b-2aa7-4640-b689-72b32183470e" providerId="ADAL" clId="{D4E08A71-9964-4D42-9733-5C355B67BF01}" dt="2024-02-07T14:15:45.397" v="364" actId="26606"/>
          <ac:spMkLst>
            <pc:docMk/>
            <pc:sldMk cId="1619984852" sldId="368"/>
            <ac:spMk id="24" creationId="{A8384FB5-9ADC-4DDC-881B-597D56F5B15D}"/>
          </ac:spMkLst>
        </pc:spChg>
        <pc:spChg chg="add">
          <ac:chgData name="MARIN Muriel" userId="4ec0d77b-2aa7-4640-b689-72b32183470e" providerId="ADAL" clId="{D4E08A71-9964-4D42-9733-5C355B67BF01}" dt="2024-02-07T14:15:45.397" v="364" actId="26606"/>
          <ac:spMkLst>
            <pc:docMk/>
            <pc:sldMk cId="1619984852" sldId="368"/>
            <ac:spMk id="25" creationId="{91E5A9A7-95C6-4F4F-B00E-C82E07FE62EF}"/>
          </ac:spMkLst>
        </pc:spChg>
        <pc:spChg chg="add">
          <ac:chgData name="MARIN Muriel" userId="4ec0d77b-2aa7-4640-b689-72b32183470e" providerId="ADAL" clId="{D4E08A71-9964-4D42-9733-5C355B67BF01}" dt="2024-02-07T14:15:45.397" v="364" actId="26606"/>
          <ac:spMkLst>
            <pc:docMk/>
            <pc:sldMk cId="1619984852" sldId="368"/>
            <ac:spMk id="26" creationId="{D07DD2DE-F619-49DD-B5E7-03A290FF4ED1}"/>
          </ac:spMkLst>
        </pc:spChg>
        <pc:spChg chg="add">
          <ac:chgData name="MARIN Muriel" userId="4ec0d77b-2aa7-4640-b689-72b32183470e" providerId="ADAL" clId="{D4E08A71-9964-4D42-9733-5C355B67BF01}" dt="2024-02-07T14:15:45.397" v="364" actId="26606"/>
          <ac:spMkLst>
            <pc:docMk/>
            <pc:sldMk cId="1619984852" sldId="368"/>
            <ac:spMk id="27" creationId="{85149191-5F60-4A28-AAFF-039F96B0F3EC}"/>
          </ac:spMkLst>
        </pc:spChg>
        <pc:spChg chg="add">
          <ac:chgData name="MARIN Muriel" userId="4ec0d77b-2aa7-4640-b689-72b32183470e" providerId="ADAL" clId="{D4E08A71-9964-4D42-9733-5C355B67BF01}" dt="2024-02-07T14:15:45.397" v="364" actId="26606"/>
          <ac:spMkLst>
            <pc:docMk/>
            <pc:sldMk cId="1619984852" sldId="368"/>
            <ac:spMk id="28" creationId="{F8260ED5-17F7-4158-B241-D51DD4CF1B7E}"/>
          </ac:spMkLst>
        </pc:spChg>
        <pc:picChg chg="add mod">
          <ac:chgData name="MARIN Muriel" userId="4ec0d77b-2aa7-4640-b689-72b32183470e" providerId="ADAL" clId="{D4E08A71-9964-4D42-9733-5C355B67BF01}" dt="2024-02-07T14:15:45.397" v="364" actId="26606"/>
          <ac:picMkLst>
            <pc:docMk/>
            <pc:sldMk cId="1619984852" sldId="368"/>
            <ac:picMk id="5" creationId="{74576257-EEC0-4AE6-0D9F-AA3B48F00FB2}"/>
          </ac:picMkLst>
        </pc:picChg>
      </pc:sldChg>
      <pc:sldChg chg="addSp delSp modSp mod setBg addAnim delAnim">
        <pc:chgData name="MARIN Muriel" userId="4ec0d77b-2aa7-4640-b689-72b32183470e" providerId="ADAL" clId="{D4E08A71-9964-4D42-9733-5C355B67BF01}" dt="2024-02-07T14:19:20.727" v="407" actId="20577"/>
        <pc:sldMkLst>
          <pc:docMk/>
          <pc:sldMk cId="2420420305" sldId="369"/>
        </pc:sldMkLst>
        <pc:spChg chg="mod ord">
          <ac:chgData name="MARIN Muriel" userId="4ec0d77b-2aa7-4640-b689-72b32183470e" providerId="ADAL" clId="{D4E08A71-9964-4D42-9733-5C355B67BF01}" dt="2024-02-07T14:19:20.727" v="407" actId="20577"/>
          <ac:spMkLst>
            <pc:docMk/>
            <pc:sldMk cId="2420420305" sldId="369"/>
            <ac:spMk id="2" creationId="{1AACEE71-0C79-E4A8-436C-9647E23B3029}"/>
          </ac:spMkLst>
        </pc:spChg>
        <pc:spChg chg="del">
          <ac:chgData name="MARIN Muriel" userId="4ec0d77b-2aa7-4640-b689-72b32183470e" providerId="ADAL" clId="{D4E08A71-9964-4D42-9733-5C355B67BF01}" dt="2024-02-07T13:10:25.504" v="6" actId="931"/>
          <ac:spMkLst>
            <pc:docMk/>
            <pc:sldMk cId="2420420305" sldId="369"/>
            <ac:spMk id="3" creationId="{738A4A01-B5E0-99CC-5C02-20BEC15AD8E0}"/>
          </ac:spMkLst>
        </pc:spChg>
        <pc:spChg chg="add del">
          <ac:chgData name="MARIN Muriel" userId="4ec0d77b-2aa7-4640-b689-72b32183470e" providerId="ADAL" clId="{D4E08A71-9964-4D42-9733-5C355B67BF01}" dt="2024-02-07T13:10:38.355" v="10" actId="26606"/>
          <ac:spMkLst>
            <pc:docMk/>
            <pc:sldMk cId="2420420305" sldId="369"/>
            <ac:spMk id="10" creationId="{9B7AD9F6-8CE7-4299-8FC6-328F4DCD3FF9}"/>
          </ac:spMkLst>
        </pc:spChg>
        <pc:spChg chg="add del">
          <ac:chgData name="MARIN Muriel" userId="4ec0d77b-2aa7-4640-b689-72b32183470e" providerId="ADAL" clId="{D4E08A71-9964-4D42-9733-5C355B67BF01}" dt="2024-02-07T13:10:38.355" v="10" actId="26606"/>
          <ac:spMkLst>
            <pc:docMk/>
            <pc:sldMk cId="2420420305" sldId="369"/>
            <ac:spMk id="12" creationId="{F49775AF-8896-43EE-92C6-83497D6DC56F}"/>
          </ac:spMkLst>
        </pc:spChg>
        <pc:spChg chg="add del">
          <ac:chgData name="MARIN Muriel" userId="4ec0d77b-2aa7-4640-b689-72b32183470e" providerId="ADAL" clId="{D4E08A71-9964-4D42-9733-5C355B67BF01}" dt="2024-02-07T13:30:23.557" v="89" actId="26606"/>
          <ac:spMkLst>
            <pc:docMk/>
            <pc:sldMk cId="2420420305" sldId="369"/>
            <ac:spMk id="14" creationId="{D4771268-CB57-404A-9271-370EB28F6090}"/>
          </ac:spMkLst>
        </pc:spChg>
        <pc:spChg chg="add del">
          <ac:chgData name="MARIN Muriel" userId="4ec0d77b-2aa7-4640-b689-72b32183470e" providerId="ADAL" clId="{D4E08A71-9964-4D42-9733-5C355B67BF01}" dt="2024-02-07T13:27:03.874" v="49" actId="26606"/>
          <ac:spMkLst>
            <pc:docMk/>
            <pc:sldMk cId="2420420305" sldId="369"/>
            <ac:spMk id="17" creationId="{D4771268-CB57-404A-9271-370EB28F6090}"/>
          </ac:spMkLst>
        </pc:spChg>
        <pc:spChg chg="add del">
          <ac:chgData name="MARIN Muriel" userId="4ec0d77b-2aa7-4640-b689-72b32183470e" providerId="ADAL" clId="{D4E08A71-9964-4D42-9733-5C355B67BF01}" dt="2024-02-07T13:28:15.104" v="56" actId="26606"/>
          <ac:spMkLst>
            <pc:docMk/>
            <pc:sldMk cId="2420420305" sldId="369"/>
            <ac:spMk id="18" creationId="{E91DC736-0EF8-4F87-9146-EBF1D2EE4D3D}"/>
          </ac:spMkLst>
        </pc:spChg>
        <pc:spChg chg="add del">
          <ac:chgData name="MARIN Muriel" userId="4ec0d77b-2aa7-4640-b689-72b32183470e" providerId="ADAL" clId="{D4E08A71-9964-4D42-9733-5C355B67BF01}" dt="2024-02-07T13:25:23.906" v="42" actId="26606"/>
          <ac:spMkLst>
            <pc:docMk/>
            <pc:sldMk cId="2420420305" sldId="369"/>
            <ac:spMk id="19" creationId="{F8446B12-7391-4711-8B31-112A0B896C76}"/>
          </ac:spMkLst>
        </pc:spChg>
        <pc:spChg chg="add del">
          <ac:chgData name="MARIN Muriel" userId="4ec0d77b-2aa7-4640-b689-72b32183470e" providerId="ADAL" clId="{D4E08A71-9964-4D42-9733-5C355B67BF01}" dt="2024-02-07T13:28:15.104" v="56" actId="26606"/>
          <ac:spMkLst>
            <pc:docMk/>
            <pc:sldMk cId="2420420305" sldId="369"/>
            <ac:spMk id="20" creationId="{097CD68E-23E3-4007-8847-CD0944C4F7BE}"/>
          </ac:spMkLst>
        </pc:spChg>
        <pc:spChg chg="add del">
          <ac:chgData name="MARIN Muriel" userId="4ec0d77b-2aa7-4640-b689-72b32183470e" providerId="ADAL" clId="{D4E08A71-9964-4D42-9733-5C355B67BF01}" dt="2024-02-07T13:28:15.104" v="56" actId="26606"/>
          <ac:spMkLst>
            <pc:docMk/>
            <pc:sldMk cId="2420420305" sldId="369"/>
            <ac:spMk id="23" creationId="{AF2F604E-43BE-4DC3-B983-E071523364F8}"/>
          </ac:spMkLst>
        </pc:spChg>
        <pc:spChg chg="add del">
          <ac:chgData name="MARIN Muriel" userId="4ec0d77b-2aa7-4640-b689-72b32183470e" providerId="ADAL" clId="{D4E08A71-9964-4D42-9733-5C355B67BF01}" dt="2024-02-07T13:26:05.801" v="46" actId="26606"/>
          <ac:spMkLst>
            <pc:docMk/>
            <pc:sldMk cId="2420420305" sldId="369"/>
            <ac:spMk id="24" creationId="{F8446B12-7391-4711-8B31-112A0B896C76}"/>
          </ac:spMkLst>
        </pc:spChg>
        <pc:spChg chg="add del">
          <ac:chgData name="MARIN Muriel" userId="4ec0d77b-2aa7-4640-b689-72b32183470e" providerId="ADAL" clId="{D4E08A71-9964-4D42-9733-5C355B67BF01}" dt="2024-02-07T13:28:15.104" v="56" actId="26606"/>
          <ac:spMkLst>
            <pc:docMk/>
            <pc:sldMk cId="2420420305" sldId="369"/>
            <ac:spMk id="26" creationId="{08C9B587-E65E-4B52-B37C-ABEBB6E87928}"/>
          </ac:spMkLst>
        </pc:spChg>
        <pc:spChg chg="add del">
          <ac:chgData name="MARIN Muriel" userId="4ec0d77b-2aa7-4640-b689-72b32183470e" providerId="ADAL" clId="{D4E08A71-9964-4D42-9733-5C355B67BF01}" dt="2024-02-07T13:28:18.536" v="60" actId="26606"/>
          <ac:spMkLst>
            <pc:docMk/>
            <pc:sldMk cId="2420420305" sldId="369"/>
            <ac:spMk id="27" creationId="{829A1E2C-5AC8-40FC-99E9-832069D39792}"/>
          </ac:spMkLst>
        </pc:spChg>
        <pc:spChg chg="add del">
          <ac:chgData name="MARIN Muriel" userId="4ec0d77b-2aa7-4640-b689-72b32183470e" providerId="ADAL" clId="{D4E08A71-9964-4D42-9733-5C355B67BF01}" dt="2024-02-07T13:28:17.423" v="58" actId="26606"/>
          <ac:spMkLst>
            <pc:docMk/>
            <pc:sldMk cId="2420420305" sldId="369"/>
            <ac:spMk id="28" creationId="{B1595A09-E336-4D1B-9B3A-06A2287A54E2}"/>
          </ac:spMkLst>
        </pc:spChg>
        <pc:spChg chg="add del">
          <ac:chgData name="MARIN Muriel" userId="4ec0d77b-2aa7-4640-b689-72b32183470e" providerId="ADAL" clId="{D4E08A71-9964-4D42-9733-5C355B67BF01}" dt="2024-02-07T13:28:17.423" v="58" actId="26606"/>
          <ac:spMkLst>
            <pc:docMk/>
            <pc:sldMk cId="2420420305" sldId="369"/>
            <ac:spMk id="29" creationId="{3540989C-C7B8-473B-BF87-6F2DA6A90006}"/>
          </ac:spMkLst>
        </pc:spChg>
        <pc:spChg chg="add del">
          <ac:chgData name="MARIN Muriel" userId="4ec0d77b-2aa7-4640-b689-72b32183470e" providerId="ADAL" clId="{D4E08A71-9964-4D42-9733-5C355B67BF01}" dt="2024-02-07T13:28:17.423" v="58" actId="26606"/>
          <ac:spMkLst>
            <pc:docMk/>
            <pc:sldMk cId="2420420305" sldId="369"/>
            <ac:spMk id="30" creationId="{0BA72E84-D4E1-BB23-DFE0-03163E9B5954}"/>
          </ac:spMkLst>
        </pc:spChg>
        <pc:spChg chg="add del">
          <ac:chgData name="MARIN Muriel" userId="4ec0d77b-2aa7-4640-b689-72b32183470e" providerId="ADAL" clId="{D4E08A71-9964-4D42-9733-5C355B67BF01}" dt="2024-02-07T13:30:16.877" v="86" actId="26606"/>
          <ac:spMkLst>
            <pc:docMk/>
            <pc:sldMk cId="2420420305" sldId="369"/>
            <ac:spMk id="31" creationId="{6753252F-4873-4F63-801D-CC719279A7D5}"/>
          </ac:spMkLst>
        </pc:spChg>
        <pc:spChg chg="add del">
          <ac:chgData name="MARIN Muriel" userId="4ec0d77b-2aa7-4640-b689-72b32183470e" providerId="ADAL" clId="{D4E08A71-9964-4D42-9733-5C355B67BF01}" dt="2024-02-07T13:28:18.536" v="60" actId="26606"/>
          <ac:spMkLst>
            <pc:docMk/>
            <pc:sldMk cId="2420420305" sldId="369"/>
            <ac:spMk id="32" creationId="{8181FC64-B306-4821-98E2-780662EFC486}"/>
          </ac:spMkLst>
        </pc:spChg>
        <pc:spChg chg="add del">
          <ac:chgData name="MARIN Muriel" userId="4ec0d77b-2aa7-4640-b689-72b32183470e" providerId="ADAL" clId="{D4E08A71-9964-4D42-9733-5C355B67BF01}" dt="2024-02-07T13:28:18.536" v="60" actId="26606"/>
          <ac:spMkLst>
            <pc:docMk/>
            <pc:sldMk cId="2420420305" sldId="369"/>
            <ac:spMk id="33" creationId="{5871FC61-DD4E-47D4-81FD-8A7E7D12B371}"/>
          </ac:spMkLst>
        </pc:spChg>
        <pc:spChg chg="add del">
          <ac:chgData name="MARIN Muriel" userId="4ec0d77b-2aa7-4640-b689-72b32183470e" providerId="ADAL" clId="{D4E08A71-9964-4D42-9733-5C355B67BF01}" dt="2024-02-07T13:28:18.536" v="60" actId="26606"/>
          <ac:spMkLst>
            <pc:docMk/>
            <pc:sldMk cId="2420420305" sldId="369"/>
            <ac:spMk id="34" creationId="{F9EC3F91-A75C-4F74-867E-E4C28C13546B}"/>
          </ac:spMkLst>
        </pc:spChg>
        <pc:spChg chg="add del">
          <ac:chgData name="MARIN Muriel" userId="4ec0d77b-2aa7-4640-b689-72b32183470e" providerId="ADAL" clId="{D4E08A71-9964-4D42-9733-5C355B67BF01}" dt="2024-02-07T13:28:18.536" v="60" actId="26606"/>
          <ac:spMkLst>
            <pc:docMk/>
            <pc:sldMk cId="2420420305" sldId="369"/>
            <ac:spMk id="35" creationId="{92D6DA68-7EB5-D906-682F-5BE60502E3FB}"/>
          </ac:spMkLst>
        </pc:spChg>
        <pc:spChg chg="add del">
          <ac:chgData name="MARIN Muriel" userId="4ec0d77b-2aa7-4640-b689-72b32183470e" providerId="ADAL" clId="{D4E08A71-9964-4D42-9733-5C355B67BF01}" dt="2024-02-07T13:30:16.877" v="86" actId="26606"/>
          <ac:spMkLst>
            <pc:docMk/>
            <pc:sldMk cId="2420420305" sldId="369"/>
            <ac:spMk id="36" creationId="{047C8CCB-F95D-4249-92DD-651249D3535A}"/>
          </ac:spMkLst>
        </pc:spChg>
        <pc:spChg chg="add del">
          <ac:chgData name="MARIN Muriel" userId="4ec0d77b-2aa7-4640-b689-72b32183470e" providerId="ADAL" clId="{D4E08A71-9964-4D42-9733-5C355B67BF01}" dt="2024-02-07T13:28:22.507" v="62" actId="26606"/>
          <ac:spMkLst>
            <pc:docMk/>
            <pc:sldMk cId="2420420305" sldId="369"/>
            <ac:spMk id="37" creationId="{04C21BAE-6866-4C7A-A7EC-C1B2E572D5BE}"/>
          </ac:spMkLst>
        </pc:spChg>
        <pc:spChg chg="add del">
          <ac:chgData name="MARIN Muriel" userId="4ec0d77b-2aa7-4640-b689-72b32183470e" providerId="ADAL" clId="{D4E08A71-9964-4D42-9733-5C355B67BF01}" dt="2024-02-07T13:28:22.507" v="62" actId="26606"/>
          <ac:spMkLst>
            <pc:docMk/>
            <pc:sldMk cId="2420420305" sldId="369"/>
            <ac:spMk id="38" creationId="{7E7D0C94-08B4-48AE-8813-CC4D60294F42}"/>
          </ac:spMkLst>
        </pc:spChg>
        <pc:spChg chg="add del">
          <ac:chgData name="MARIN Muriel" userId="4ec0d77b-2aa7-4640-b689-72b32183470e" providerId="ADAL" clId="{D4E08A71-9964-4D42-9733-5C355B67BF01}" dt="2024-02-07T13:28:22.507" v="62" actId="26606"/>
          <ac:spMkLst>
            <pc:docMk/>
            <pc:sldMk cId="2420420305" sldId="369"/>
            <ac:spMk id="39" creationId="{F0C518C2-0AA4-470C-87B9-9CBF428FBA25}"/>
          </ac:spMkLst>
        </pc:spChg>
        <pc:spChg chg="add del">
          <ac:chgData name="MARIN Muriel" userId="4ec0d77b-2aa7-4640-b689-72b32183470e" providerId="ADAL" clId="{D4E08A71-9964-4D42-9733-5C355B67BF01}" dt="2024-02-07T13:28:22.507" v="62" actId="26606"/>
          <ac:spMkLst>
            <pc:docMk/>
            <pc:sldMk cId="2420420305" sldId="369"/>
            <ac:spMk id="40" creationId="{5B96E8A0-E397-30D1-FFA2-16B0E727974B}"/>
          </ac:spMkLst>
        </pc:spChg>
        <pc:spChg chg="add del">
          <ac:chgData name="MARIN Muriel" userId="4ec0d77b-2aa7-4640-b689-72b32183470e" providerId="ADAL" clId="{D4E08A71-9964-4D42-9733-5C355B67BF01}" dt="2024-02-07T13:30:23.549" v="88" actId="26606"/>
          <ac:spMkLst>
            <pc:docMk/>
            <pc:sldMk cId="2420420305" sldId="369"/>
            <ac:spMk id="41" creationId="{D4771268-CB57-404A-9271-370EB28F6090}"/>
          </ac:spMkLst>
        </pc:spChg>
        <pc:spChg chg="add del">
          <ac:chgData name="MARIN Muriel" userId="4ec0d77b-2aa7-4640-b689-72b32183470e" providerId="ADAL" clId="{D4E08A71-9964-4D42-9733-5C355B67BF01}" dt="2024-02-07T13:28:29.456" v="64" actId="26606"/>
          <ac:spMkLst>
            <pc:docMk/>
            <pc:sldMk cId="2420420305" sldId="369"/>
            <ac:spMk id="42" creationId="{3BA513B0-82FF-4F41-8178-885375D1CFB5}"/>
          </ac:spMkLst>
        </pc:spChg>
        <pc:spChg chg="add del">
          <ac:chgData name="MARIN Muriel" userId="4ec0d77b-2aa7-4640-b689-72b32183470e" providerId="ADAL" clId="{D4E08A71-9964-4D42-9733-5C355B67BF01}" dt="2024-02-07T13:30:33.521" v="91" actId="26606"/>
          <ac:spMkLst>
            <pc:docMk/>
            <pc:sldMk cId="2420420305" sldId="369"/>
            <ac:spMk id="44" creationId="{04812C46-200A-4DEB-A05E-3ED6C68C2387}"/>
          </ac:spMkLst>
        </pc:spChg>
        <pc:spChg chg="add del">
          <ac:chgData name="MARIN Muriel" userId="4ec0d77b-2aa7-4640-b689-72b32183470e" providerId="ADAL" clId="{D4E08A71-9964-4D42-9733-5C355B67BF01}" dt="2024-02-07T13:30:33.521" v="91" actId="26606"/>
          <ac:spMkLst>
            <pc:docMk/>
            <pc:sldMk cId="2420420305" sldId="369"/>
            <ac:spMk id="45" creationId="{D1EA859B-E555-4109-94F3-6700E046E008}"/>
          </ac:spMkLst>
        </pc:spChg>
        <pc:spChg chg="add del">
          <ac:chgData name="MARIN Muriel" userId="4ec0d77b-2aa7-4640-b689-72b32183470e" providerId="ADAL" clId="{D4E08A71-9964-4D42-9733-5C355B67BF01}" dt="2024-02-07T13:30:30.919" v="90" actId="478"/>
          <ac:spMkLst>
            <pc:docMk/>
            <pc:sldMk cId="2420420305" sldId="369"/>
            <ac:spMk id="46" creationId="{D6BE9F6A-8CB4-D324-1436-06E6E67B1AEA}"/>
          </ac:spMkLst>
        </pc:spChg>
        <pc:spChg chg="add del">
          <ac:chgData name="MARIN Muriel" userId="4ec0d77b-2aa7-4640-b689-72b32183470e" providerId="ADAL" clId="{D4E08A71-9964-4D42-9733-5C355B67BF01}" dt="2024-02-07T14:17:29.420" v="380" actId="26606"/>
          <ac:spMkLst>
            <pc:docMk/>
            <pc:sldMk cId="2420420305" sldId="369"/>
            <ac:spMk id="47" creationId="{9B7AD9F6-8CE7-4299-8FC6-328F4DCD3FF9}"/>
          </ac:spMkLst>
        </pc:spChg>
        <pc:spChg chg="add del">
          <ac:chgData name="MARIN Muriel" userId="4ec0d77b-2aa7-4640-b689-72b32183470e" providerId="ADAL" clId="{D4E08A71-9964-4D42-9733-5C355B67BF01}" dt="2024-02-07T13:28:29.456" v="64" actId="26606"/>
          <ac:spMkLst>
            <pc:docMk/>
            <pc:sldMk cId="2420420305" sldId="369"/>
            <ac:spMk id="48" creationId="{C15F29E1-9C65-AC78-2FCA-BEFA76087014}"/>
          </ac:spMkLst>
        </pc:spChg>
        <pc:spChg chg="add del">
          <ac:chgData name="MARIN Muriel" userId="4ec0d77b-2aa7-4640-b689-72b32183470e" providerId="ADAL" clId="{D4E08A71-9964-4D42-9733-5C355B67BF01}" dt="2024-02-07T13:28:31.199" v="66" actId="26606"/>
          <ac:spMkLst>
            <pc:docMk/>
            <pc:sldMk cId="2420420305" sldId="369"/>
            <ac:spMk id="50" creationId="{DAE24FAA-8BBA-4C18-9EAB-EA3B12A85455}"/>
          </ac:spMkLst>
        </pc:spChg>
        <pc:spChg chg="add del">
          <ac:chgData name="MARIN Muriel" userId="4ec0d77b-2aa7-4640-b689-72b32183470e" providerId="ADAL" clId="{D4E08A71-9964-4D42-9733-5C355B67BF01}" dt="2024-02-07T14:17:29.420" v="380" actId="26606"/>
          <ac:spMkLst>
            <pc:docMk/>
            <pc:sldMk cId="2420420305" sldId="369"/>
            <ac:spMk id="52" creationId="{F49775AF-8896-43EE-92C6-83497D6DC56F}"/>
          </ac:spMkLst>
        </pc:spChg>
        <pc:spChg chg="add del">
          <ac:chgData name="MARIN Muriel" userId="4ec0d77b-2aa7-4640-b689-72b32183470e" providerId="ADAL" clId="{D4E08A71-9964-4D42-9733-5C355B67BF01}" dt="2024-02-07T14:16:11.617" v="366" actId="26606"/>
          <ac:spMkLst>
            <pc:docMk/>
            <pc:sldMk cId="2420420305" sldId="369"/>
            <ac:spMk id="54" creationId="{D28B54C3-B57B-472A-B96E-1FCB67093DC2}"/>
          </ac:spMkLst>
        </pc:spChg>
        <pc:spChg chg="add del">
          <ac:chgData name="MARIN Muriel" userId="4ec0d77b-2aa7-4640-b689-72b32183470e" providerId="ADAL" clId="{D4E08A71-9964-4D42-9733-5C355B67BF01}" dt="2024-02-07T14:16:11.617" v="366" actId="26606"/>
          <ac:spMkLst>
            <pc:docMk/>
            <pc:sldMk cId="2420420305" sldId="369"/>
            <ac:spMk id="55" creationId="{C4C9F2B0-1044-46EB-8AEB-C3BFFDE6C2CC}"/>
          </ac:spMkLst>
        </pc:spChg>
        <pc:spChg chg="add del">
          <ac:chgData name="MARIN Muriel" userId="4ec0d77b-2aa7-4640-b689-72b32183470e" providerId="ADAL" clId="{D4E08A71-9964-4D42-9733-5C355B67BF01}" dt="2024-02-07T14:16:11.617" v="366" actId="26606"/>
          <ac:spMkLst>
            <pc:docMk/>
            <pc:sldMk cId="2420420305" sldId="369"/>
            <ac:spMk id="56" creationId="{32B3ACB3-D689-442E-8A40-8680B0FEB8A2}"/>
          </ac:spMkLst>
        </pc:spChg>
        <pc:spChg chg="add del">
          <ac:chgData name="MARIN Muriel" userId="4ec0d77b-2aa7-4640-b689-72b32183470e" providerId="ADAL" clId="{D4E08A71-9964-4D42-9733-5C355B67BF01}" dt="2024-02-07T14:16:11.617" v="366" actId="26606"/>
          <ac:spMkLst>
            <pc:docMk/>
            <pc:sldMk cId="2420420305" sldId="369"/>
            <ac:spMk id="57" creationId="{8C790BE2-4E4F-4AAF-81A2-4A6F4885EBE6}"/>
          </ac:spMkLst>
        </pc:spChg>
        <pc:spChg chg="add del">
          <ac:chgData name="MARIN Muriel" userId="4ec0d77b-2aa7-4640-b689-72b32183470e" providerId="ADAL" clId="{D4E08A71-9964-4D42-9733-5C355B67BF01}" dt="2024-02-07T13:28:49.416" v="68" actId="26606"/>
          <ac:spMkLst>
            <pc:docMk/>
            <pc:sldMk cId="2420420305" sldId="369"/>
            <ac:spMk id="58" creationId="{04812C46-200A-4DEB-A05E-3ED6C68C2387}"/>
          </ac:spMkLst>
        </pc:spChg>
        <pc:spChg chg="add del">
          <ac:chgData name="MARIN Muriel" userId="4ec0d77b-2aa7-4640-b689-72b32183470e" providerId="ADAL" clId="{D4E08A71-9964-4D42-9733-5C355B67BF01}" dt="2024-02-07T13:28:49.416" v="68" actId="26606"/>
          <ac:spMkLst>
            <pc:docMk/>
            <pc:sldMk cId="2420420305" sldId="369"/>
            <ac:spMk id="59" creationId="{D1EA859B-E555-4109-94F3-6700E046E008}"/>
          </ac:spMkLst>
        </pc:spChg>
        <pc:spChg chg="add del">
          <ac:chgData name="MARIN Muriel" userId="4ec0d77b-2aa7-4640-b689-72b32183470e" providerId="ADAL" clId="{D4E08A71-9964-4D42-9733-5C355B67BF01}" dt="2024-02-07T13:28:49.416" v="68" actId="26606"/>
          <ac:spMkLst>
            <pc:docMk/>
            <pc:sldMk cId="2420420305" sldId="369"/>
            <ac:spMk id="60" creationId="{CD5D040F-C2ED-96A1-969C-E96292DE077E}"/>
          </ac:spMkLst>
        </pc:spChg>
        <pc:spChg chg="add del">
          <ac:chgData name="MARIN Muriel" userId="4ec0d77b-2aa7-4640-b689-72b32183470e" providerId="ADAL" clId="{D4E08A71-9964-4D42-9733-5C355B67BF01}" dt="2024-02-07T14:16:11.617" v="366" actId="26606"/>
          <ac:spMkLst>
            <pc:docMk/>
            <pc:sldMk cId="2420420305" sldId="369"/>
            <ac:spMk id="61" creationId="{7DB3C429-F8DA-49B9-AF84-21996FCF78B5}"/>
          </ac:spMkLst>
        </pc:spChg>
        <pc:spChg chg="add del">
          <ac:chgData name="MARIN Muriel" userId="4ec0d77b-2aa7-4640-b689-72b32183470e" providerId="ADAL" clId="{D4E08A71-9964-4D42-9733-5C355B67BF01}" dt="2024-02-07T13:29:04.981" v="70" actId="26606"/>
          <ac:spMkLst>
            <pc:docMk/>
            <pc:sldMk cId="2420420305" sldId="369"/>
            <ac:spMk id="62" creationId="{3A930249-8242-4E2B-AF17-C01826488321}"/>
          </ac:spMkLst>
        </pc:spChg>
        <pc:spChg chg="add del">
          <ac:chgData name="MARIN Muriel" userId="4ec0d77b-2aa7-4640-b689-72b32183470e" providerId="ADAL" clId="{D4E08A71-9964-4D42-9733-5C355B67BF01}" dt="2024-02-07T13:29:04.981" v="70" actId="26606"/>
          <ac:spMkLst>
            <pc:docMk/>
            <pc:sldMk cId="2420420305" sldId="369"/>
            <ac:spMk id="63" creationId="{A5BDD999-C5E1-4B3E-A710-768673819165}"/>
          </ac:spMkLst>
        </pc:spChg>
        <pc:spChg chg="add del">
          <ac:chgData name="MARIN Muriel" userId="4ec0d77b-2aa7-4640-b689-72b32183470e" providerId="ADAL" clId="{D4E08A71-9964-4D42-9733-5C355B67BF01}" dt="2024-02-07T14:16:26.954" v="368" actId="26606"/>
          <ac:spMkLst>
            <pc:docMk/>
            <pc:sldMk cId="2420420305" sldId="369"/>
            <ac:spMk id="64" creationId="{22A397E7-BF60-45B2-84C7-B074B76C37A7}"/>
          </ac:spMkLst>
        </pc:spChg>
        <pc:spChg chg="add del">
          <ac:chgData name="MARIN Muriel" userId="4ec0d77b-2aa7-4640-b689-72b32183470e" providerId="ADAL" clId="{D4E08A71-9964-4D42-9733-5C355B67BF01}" dt="2024-02-07T13:29:10.319" v="72" actId="26606"/>
          <ac:spMkLst>
            <pc:docMk/>
            <pc:sldMk cId="2420420305" sldId="369"/>
            <ac:spMk id="65" creationId="{C6FC42E6-6C25-4922-95D2-B97B1E123559}"/>
          </ac:spMkLst>
        </pc:spChg>
        <pc:spChg chg="add del">
          <ac:chgData name="MARIN Muriel" userId="4ec0d77b-2aa7-4640-b689-72b32183470e" providerId="ADAL" clId="{D4E08A71-9964-4D42-9733-5C355B67BF01}" dt="2024-02-07T13:29:10.319" v="72" actId="26606"/>
          <ac:spMkLst>
            <pc:docMk/>
            <pc:sldMk cId="2420420305" sldId="369"/>
            <ac:spMk id="66" creationId="{0295F874-A8A5-4A14-8CFC-828968DE64C4}"/>
          </ac:spMkLst>
        </pc:spChg>
        <pc:spChg chg="add del">
          <ac:chgData name="MARIN Muriel" userId="4ec0d77b-2aa7-4640-b689-72b32183470e" providerId="ADAL" clId="{D4E08A71-9964-4D42-9733-5C355B67BF01}" dt="2024-02-07T14:16:26.954" v="368" actId="26606"/>
          <ac:spMkLst>
            <pc:docMk/>
            <pc:sldMk cId="2420420305" sldId="369"/>
            <ac:spMk id="67" creationId="{890DEF05-784E-4B61-89E4-04C4ECF4E5A0}"/>
          </ac:spMkLst>
        </pc:spChg>
        <pc:spChg chg="add del">
          <ac:chgData name="MARIN Muriel" userId="4ec0d77b-2aa7-4640-b689-72b32183470e" providerId="ADAL" clId="{D4E08A71-9964-4D42-9733-5C355B67BF01}" dt="2024-02-07T13:29:11.548" v="74" actId="26606"/>
          <ac:spMkLst>
            <pc:docMk/>
            <pc:sldMk cId="2420420305" sldId="369"/>
            <ac:spMk id="68" creationId="{8FC9BE17-9A7B-462D-AE50-3D8777387304}"/>
          </ac:spMkLst>
        </pc:spChg>
        <pc:spChg chg="add del">
          <ac:chgData name="MARIN Muriel" userId="4ec0d77b-2aa7-4640-b689-72b32183470e" providerId="ADAL" clId="{D4E08A71-9964-4D42-9733-5C355B67BF01}" dt="2024-02-07T13:29:11.548" v="74" actId="26606"/>
          <ac:spMkLst>
            <pc:docMk/>
            <pc:sldMk cId="2420420305" sldId="369"/>
            <ac:spMk id="69" creationId="{3EBE8569-6AEC-4B8C-8D53-2DE337CDBA65}"/>
          </ac:spMkLst>
        </pc:spChg>
        <pc:spChg chg="add del">
          <ac:chgData name="MARIN Muriel" userId="4ec0d77b-2aa7-4640-b689-72b32183470e" providerId="ADAL" clId="{D4E08A71-9964-4D42-9733-5C355B67BF01}" dt="2024-02-07T13:29:11.548" v="74" actId="26606"/>
          <ac:spMkLst>
            <pc:docMk/>
            <pc:sldMk cId="2420420305" sldId="369"/>
            <ac:spMk id="70" creationId="{55D4142C-5077-457F-A6AD-3FECFDB39685}"/>
          </ac:spMkLst>
        </pc:spChg>
        <pc:spChg chg="add del">
          <ac:chgData name="MARIN Muriel" userId="4ec0d77b-2aa7-4640-b689-72b32183470e" providerId="ADAL" clId="{D4E08A71-9964-4D42-9733-5C355B67BF01}" dt="2024-02-07T13:29:11.548" v="74" actId="26606"/>
          <ac:spMkLst>
            <pc:docMk/>
            <pc:sldMk cId="2420420305" sldId="369"/>
            <ac:spMk id="71" creationId="{7A5F0580-5EE9-419F-96EE-B6529EF6E7D0}"/>
          </ac:spMkLst>
        </pc:spChg>
        <pc:spChg chg="add del">
          <ac:chgData name="MARIN Muriel" userId="4ec0d77b-2aa7-4640-b689-72b32183470e" providerId="ADAL" clId="{D4E08A71-9964-4D42-9733-5C355B67BF01}" dt="2024-02-07T13:29:11.548" v="74" actId="26606"/>
          <ac:spMkLst>
            <pc:docMk/>
            <pc:sldMk cId="2420420305" sldId="369"/>
            <ac:spMk id="72" creationId="{537D8090-9DB0-D1AF-06EF-8B7977816C77}"/>
          </ac:spMkLst>
        </pc:spChg>
        <pc:spChg chg="add del">
          <ac:chgData name="MARIN Muriel" userId="4ec0d77b-2aa7-4640-b689-72b32183470e" providerId="ADAL" clId="{D4E08A71-9964-4D42-9733-5C355B67BF01}" dt="2024-02-07T13:29:35.998" v="76" actId="26606"/>
          <ac:spMkLst>
            <pc:docMk/>
            <pc:sldMk cId="2420420305" sldId="369"/>
            <ac:spMk id="74" creationId="{18AC8E79-ECD6-4F34-BE5A-9F5E850E850A}"/>
          </ac:spMkLst>
        </pc:spChg>
        <pc:spChg chg="add del">
          <ac:chgData name="MARIN Muriel" userId="4ec0d77b-2aa7-4640-b689-72b32183470e" providerId="ADAL" clId="{D4E08A71-9964-4D42-9733-5C355B67BF01}" dt="2024-02-07T13:29:35.998" v="76" actId="26606"/>
          <ac:spMkLst>
            <pc:docMk/>
            <pc:sldMk cId="2420420305" sldId="369"/>
            <ac:spMk id="75" creationId="{7D2BE1BB-2AB2-4D7E-9E27-8D245181B513}"/>
          </ac:spMkLst>
        </pc:spChg>
        <pc:spChg chg="add del">
          <ac:chgData name="MARIN Muriel" userId="4ec0d77b-2aa7-4640-b689-72b32183470e" providerId="ADAL" clId="{D4E08A71-9964-4D42-9733-5C355B67BF01}" dt="2024-02-07T14:16:36.296" v="371" actId="26606"/>
          <ac:spMkLst>
            <pc:docMk/>
            <pc:sldMk cId="2420420305" sldId="369"/>
            <ac:spMk id="77" creationId="{0671A8AE-40A1-4631-A6B8-581AFF065482}"/>
          </ac:spMkLst>
        </pc:spChg>
        <pc:spChg chg="add del">
          <ac:chgData name="MARIN Muriel" userId="4ec0d77b-2aa7-4640-b689-72b32183470e" providerId="ADAL" clId="{D4E08A71-9964-4D42-9733-5C355B67BF01}" dt="2024-02-07T14:16:36.296" v="371" actId="26606"/>
          <ac:spMkLst>
            <pc:docMk/>
            <pc:sldMk cId="2420420305" sldId="369"/>
            <ac:spMk id="78" creationId="{AB58EF07-17C2-48CF-ABB0-EEF1F17CB8F0}"/>
          </ac:spMkLst>
        </pc:spChg>
        <pc:spChg chg="add del">
          <ac:chgData name="MARIN Muriel" userId="4ec0d77b-2aa7-4640-b689-72b32183470e" providerId="ADAL" clId="{D4E08A71-9964-4D42-9733-5C355B67BF01}" dt="2024-02-07T14:16:36.296" v="371" actId="26606"/>
          <ac:spMkLst>
            <pc:docMk/>
            <pc:sldMk cId="2420420305" sldId="369"/>
            <ac:spMk id="79" creationId="{AF2F604E-43BE-4DC3-B983-E071523364F8}"/>
          </ac:spMkLst>
        </pc:spChg>
        <pc:spChg chg="add del">
          <ac:chgData name="MARIN Muriel" userId="4ec0d77b-2aa7-4640-b689-72b32183470e" providerId="ADAL" clId="{D4E08A71-9964-4D42-9733-5C355B67BF01}" dt="2024-02-07T14:16:36.296" v="371" actId="26606"/>
          <ac:spMkLst>
            <pc:docMk/>
            <pc:sldMk cId="2420420305" sldId="369"/>
            <ac:spMk id="80" creationId="{08C9B587-E65E-4B52-B37C-ABEBB6E87928}"/>
          </ac:spMkLst>
        </pc:spChg>
        <pc:spChg chg="add del">
          <ac:chgData name="MARIN Muriel" userId="4ec0d77b-2aa7-4640-b689-72b32183470e" providerId="ADAL" clId="{D4E08A71-9964-4D42-9733-5C355B67BF01}" dt="2024-02-07T14:16:48.001" v="373" actId="26606"/>
          <ac:spMkLst>
            <pc:docMk/>
            <pc:sldMk cId="2420420305" sldId="369"/>
            <ac:spMk id="82" creationId="{657F69E0-C4B0-4BEC-A689-4F8D877F05D4}"/>
          </ac:spMkLst>
        </pc:spChg>
        <pc:spChg chg="add del">
          <ac:chgData name="MARIN Muriel" userId="4ec0d77b-2aa7-4640-b689-72b32183470e" providerId="ADAL" clId="{D4E08A71-9964-4D42-9733-5C355B67BF01}" dt="2024-02-07T13:29:47.515" v="78" actId="26606"/>
          <ac:spMkLst>
            <pc:docMk/>
            <pc:sldMk cId="2420420305" sldId="369"/>
            <ac:spMk id="83" creationId="{1707FC24-6981-43D9-B525-C7832BA22463}"/>
          </ac:spMkLst>
        </pc:spChg>
        <pc:spChg chg="add del">
          <ac:chgData name="MARIN Muriel" userId="4ec0d77b-2aa7-4640-b689-72b32183470e" providerId="ADAL" clId="{D4E08A71-9964-4D42-9733-5C355B67BF01}" dt="2024-02-07T14:16:48.001" v="373" actId="26606"/>
          <ac:spMkLst>
            <pc:docMk/>
            <pc:sldMk cId="2420420305" sldId="369"/>
            <ac:spMk id="84" creationId="{9F6380B4-6A1C-481E-8408-B4E6C75B9B81}"/>
          </ac:spMkLst>
        </pc:spChg>
        <pc:spChg chg="add del">
          <ac:chgData name="MARIN Muriel" userId="4ec0d77b-2aa7-4640-b689-72b32183470e" providerId="ADAL" clId="{D4E08A71-9964-4D42-9733-5C355B67BF01}" dt="2024-02-07T13:30:02.577" v="84" actId="26606"/>
          <ac:spMkLst>
            <pc:docMk/>
            <pc:sldMk cId="2420420305" sldId="369"/>
            <ac:spMk id="85" creationId="{37C89E4B-3C9F-44B9-8B86-D9E3D112D8EC}"/>
          </ac:spMkLst>
        </pc:spChg>
        <pc:spChg chg="add del">
          <ac:chgData name="MARIN Muriel" userId="4ec0d77b-2aa7-4640-b689-72b32183470e" providerId="ADAL" clId="{D4E08A71-9964-4D42-9733-5C355B67BF01}" dt="2024-02-07T14:17:07.950" v="375" actId="26606"/>
          <ac:spMkLst>
            <pc:docMk/>
            <pc:sldMk cId="2420420305" sldId="369"/>
            <ac:spMk id="88" creationId="{FB5B0058-AF13-4859-B429-4EDDE2A26F7F}"/>
          </ac:spMkLst>
        </pc:spChg>
        <pc:spChg chg="add del">
          <ac:chgData name="MARIN Muriel" userId="4ec0d77b-2aa7-4640-b689-72b32183470e" providerId="ADAL" clId="{D4E08A71-9964-4D42-9733-5C355B67BF01}" dt="2024-02-07T14:17:07.950" v="375" actId="26606"/>
          <ac:spMkLst>
            <pc:docMk/>
            <pc:sldMk cId="2420420305" sldId="369"/>
            <ac:spMk id="89" creationId="{1A89CBBC-7743-43D9-A324-25CB472E9B2E}"/>
          </ac:spMkLst>
        </pc:spChg>
        <pc:spChg chg="add del">
          <ac:chgData name="MARIN Muriel" userId="4ec0d77b-2aa7-4640-b689-72b32183470e" providerId="ADAL" clId="{D4E08A71-9964-4D42-9733-5C355B67BF01}" dt="2024-02-07T14:17:21.585" v="377" actId="26606"/>
          <ac:spMkLst>
            <pc:docMk/>
            <pc:sldMk cId="2420420305" sldId="369"/>
            <ac:spMk id="91" creationId="{A8384FB5-9ADC-4DDC-881B-597D56F5B15D}"/>
          </ac:spMkLst>
        </pc:spChg>
        <pc:spChg chg="add del">
          <ac:chgData name="MARIN Muriel" userId="4ec0d77b-2aa7-4640-b689-72b32183470e" providerId="ADAL" clId="{D4E08A71-9964-4D42-9733-5C355B67BF01}" dt="2024-02-07T14:17:21.585" v="377" actId="26606"/>
          <ac:spMkLst>
            <pc:docMk/>
            <pc:sldMk cId="2420420305" sldId="369"/>
            <ac:spMk id="92" creationId="{BC05CA36-AD6A-4ABF-9A05-52E5A143D2BB}"/>
          </ac:spMkLst>
        </pc:spChg>
        <pc:spChg chg="add del">
          <ac:chgData name="MARIN Muriel" userId="4ec0d77b-2aa7-4640-b689-72b32183470e" providerId="ADAL" clId="{D4E08A71-9964-4D42-9733-5C355B67BF01}" dt="2024-02-07T14:17:21.585" v="377" actId="26606"/>
          <ac:spMkLst>
            <pc:docMk/>
            <pc:sldMk cId="2420420305" sldId="369"/>
            <ac:spMk id="93" creationId="{D4331EE8-85A4-4588-8D9E-70E534D477DB}"/>
          </ac:spMkLst>
        </pc:spChg>
        <pc:spChg chg="add del">
          <ac:chgData name="MARIN Muriel" userId="4ec0d77b-2aa7-4640-b689-72b32183470e" providerId="ADAL" clId="{D4E08A71-9964-4D42-9733-5C355B67BF01}" dt="2024-02-07T14:17:21.585" v="377" actId="26606"/>
          <ac:spMkLst>
            <pc:docMk/>
            <pc:sldMk cId="2420420305" sldId="369"/>
            <ac:spMk id="94" creationId="{49D6C862-61CC-4B46-8080-96583D653BAB}"/>
          </ac:spMkLst>
        </pc:spChg>
        <pc:spChg chg="add del">
          <ac:chgData name="MARIN Muriel" userId="4ec0d77b-2aa7-4640-b689-72b32183470e" providerId="ADAL" clId="{D4E08A71-9964-4D42-9733-5C355B67BF01}" dt="2024-02-07T14:17:21.585" v="377" actId="26606"/>
          <ac:spMkLst>
            <pc:docMk/>
            <pc:sldMk cId="2420420305" sldId="369"/>
            <ac:spMk id="95" creationId="{E37EECFC-A684-4391-AE85-4CDAF5565F61}"/>
          </ac:spMkLst>
        </pc:spChg>
        <pc:spChg chg="add del">
          <ac:chgData name="MARIN Muriel" userId="4ec0d77b-2aa7-4640-b689-72b32183470e" providerId="ADAL" clId="{D4E08A71-9964-4D42-9733-5C355B67BF01}" dt="2024-02-07T14:17:29.404" v="379" actId="26606"/>
          <ac:spMkLst>
            <pc:docMk/>
            <pc:sldMk cId="2420420305" sldId="369"/>
            <ac:spMk id="97" creationId="{F0A604E4-7307-451C-93BE-F1F7E1BF3BF8}"/>
          </ac:spMkLst>
        </pc:spChg>
        <pc:spChg chg="add del">
          <ac:chgData name="MARIN Muriel" userId="4ec0d77b-2aa7-4640-b689-72b32183470e" providerId="ADAL" clId="{D4E08A71-9964-4D42-9733-5C355B67BF01}" dt="2024-02-07T14:17:29.404" v="379" actId="26606"/>
          <ac:spMkLst>
            <pc:docMk/>
            <pc:sldMk cId="2420420305" sldId="369"/>
            <ac:spMk id="98" creationId="{F7F3A0AA-35E5-4085-942B-737839030604}"/>
          </ac:spMkLst>
        </pc:spChg>
        <pc:spChg chg="add del">
          <ac:chgData name="MARIN Muriel" userId="4ec0d77b-2aa7-4640-b689-72b32183470e" providerId="ADAL" clId="{D4E08A71-9964-4D42-9733-5C355B67BF01}" dt="2024-02-07T14:17:29.404" v="379" actId="26606"/>
          <ac:spMkLst>
            <pc:docMk/>
            <pc:sldMk cId="2420420305" sldId="369"/>
            <ac:spMk id="99" creationId="{402F5C38-C747-4173-ABBF-656E39E82130}"/>
          </ac:spMkLst>
        </pc:spChg>
        <pc:spChg chg="add del">
          <ac:chgData name="MARIN Muriel" userId="4ec0d77b-2aa7-4640-b689-72b32183470e" providerId="ADAL" clId="{D4E08A71-9964-4D42-9733-5C355B67BF01}" dt="2024-02-07T14:17:29.404" v="379" actId="26606"/>
          <ac:spMkLst>
            <pc:docMk/>
            <pc:sldMk cId="2420420305" sldId="369"/>
            <ac:spMk id="100" creationId="{E37EECFC-A684-4391-AE85-4CDAF5565F61}"/>
          </ac:spMkLst>
        </pc:spChg>
        <pc:spChg chg="add del">
          <ac:chgData name="MARIN Muriel" userId="4ec0d77b-2aa7-4640-b689-72b32183470e" providerId="ADAL" clId="{D4E08A71-9964-4D42-9733-5C355B67BF01}" dt="2024-02-07T14:18:47.294" v="399" actId="26606"/>
          <ac:spMkLst>
            <pc:docMk/>
            <pc:sldMk cId="2420420305" sldId="369"/>
            <ac:spMk id="102" creationId="{4D60F200-5EB0-B223-2439-C96C67F0FEE1}"/>
          </ac:spMkLst>
        </pc:spChg>
        <pc:spChg chg="add del">
          <ac:chgData name="MARIN Muriel" userId="4ec0d77b-2aa7-4640-b689-72b32183470e" providerId="ADAL" clId="{D4E08A71-9964-4D42-9733-5C355B67BF01}" dt="2024-02-07T14:18:47.294" v="399" actId="26606"/>
          <ac:spMkLst>
            <pc:docMk/>
            <pc:sldMk cId="2420420305" sldId="369"/>
            <ac:spMk id="103" creationId="{74067CD3-146F-6228-E362-39AA720C25F7}"/>
          </ac:spMkLst>
        </pc:spChg>
        <pc:spChg chg="add del">
          <ac:chgData name="MARIN Muriel" userId="4ec0d77b-2aa7-4640-b689-72b32183470e" providerId="ADAL" clId="{D4E08A71-9964-4D42-9733-5C355B67BF01}" dt="2024-02-07T14:18:47.294" v="399" actId="26606"/>
          <ac:spMkLst>
            <pc:docMk/>
            <pc:sldMk cId="2420420305" sldId="369"/>
            <ac:spMk id="104" creationId="{271C7E5C-A0F8-E9FA-56DB-31A257FD4EDB}"/>
          </ac:spMkLst>
        </pc:spChg>
        <pc:spChg chg="add del">
          <ac:chgData name="MARIN Muriel" userId="4ec0d77b-2aa7-4640-b689-72b32183470e" providerId="ADAL" clId="{D4E08A71-9964-4D42-9733-5C355B67BF01}" dt="2024-02-07T14:18:47.294" v="399" actId="26606"/>
          <ac:spMkLst>
            <pc:docMk/>
            <pc:sldMk cId="2420420305" sldId="369"/>
            <ac:spMk id="105" creationId="{33F70A3C-4474-2A39-470C-FD55A8837503}"/>
          </ac:spMkLst>
        </pc:spChg>
        <pc:spChg chg="add del">
          <ac:chgData name="MARIN Muriel" userId="4ec0d77b-2aa7-4640-b689-72b32183470e" providerId="ADAL" clId="{D4E08A71-9964-4D42-9733-5C355B67BF01}" dt="2024-02-07T14:18:47.294" v="399" actId="26606"/>
          <ac:spMkLst>
            <pc:docMk/>
            <pc:sldMk cId="2420420305" sldId="369"/>
            <ac:spMk id="106" creationId="{BAC3F7D4-9613-0E1F-901C-98FE831DEBC0}"/>
          </ac:spMkLst>
        </pc:spChg>
        <pc:spChg chg="add del">
          <ac:chgData name="MARIN Muriel" userId="4ec0d77b-2aa7-4640-b689-72b32183470e" providerId="ADAL" clId="{D4E08A71-9964-4D42-9733-5C355B67BF01}" dt="2024-02-07T14:18:47.294" v="399" actId="26606"/>
          <ac:spMkLst>
            <pc:docMk/>
            <pc:sldMk cId="2420420305" sldId="369"/>
            <ac:spMk id="107" creationId="{AFD5167C-AF48-26F0-7A9F-3F7643374872}"/>
          </ac:spMkLst>
        </pc:spChg>
        <pc:spChg chg="add del">
          <ac:chgData name="MARIN Muriel" userId="4ec0d77b-2aa7-4640-b689-72b32183470e" providerId="ADAL" clId="{D4E08A71-9964-4D42-9733-5C355B67BF01}" dt="2024-02-07T14:18:47.294" v="399" actId="26606"/>
          <ac:spMkLst>
            <pc:docMk/>
            <pc:sldMk cId="2420420305" sldId="369"/>
            <ac:spMk id="108" creationId="{87B30A01-FCA8-86A5-A840-C32A3BE2EDD6}"/>
          </ac:spMkLst>
        </pc:spChg>
        <pc:spChg chg="add">
          <ac:chgData name="MARIN Muriel" userId="4ec0d77b-2aa7-4640-b689-72b32183470e" providerId="ADAL" clId="{D4E08A71-9964-4D42-9733-5C355B67BF01}" dt="2024-02-07T14:18:47.294" v="399" actId="26606"/>
          <ac:spMkLst>
            <pc:docMk/>
            <pc:sldMk cId="2420420305" sldId="369"/>
            <ac:spMk id="113" creationId="{9203DE33-2CD4-4CA8-9AF3-37C3B65133B0}"/>
          </ac:spMkLst>
        </pc:spChg>
        <pc:spChg chg="add">
          <ac:chgData name="MARIN Muriel" userId="4ec0d77b-2aa7-4640-b689-72b32183470e" providerId="ADAL" clId="{D4E08A71-9964-4D42-9733-5C355B67BF01}" dt="2024-02-07T14:18:47.294" v="399" actId="26606"/>
          <ac:spMkLst>
            <pc:docMk/>
            <pc:sldMk cId="2420420305" sldId="369"/>
            <ac:spMk id="115" creationId="{0AF57B88-1D4C-41FA-A761-EC1DD10C35CB}"/>
          </ac:spMkLst>
        </pc:spChg>
        <pc:spChg chg="add">
          <ac:chgData name="MARIN Muriel" userId="4ec0d77b-2aa7-4640-b689-72b32183470e" providerId="ADAL" clId="{D4E08A71-9964-4D42-9733-5C355B67BF01}" dt="2024-02-07T14:18:47.294" v="399" actId="26606"/>
          <ac:spMkLst>
            <pc:docMk/>
            <pc:sldMk cId="2420420305" sldId="369"/>
            <ac:spMk id="117" creationId="{D2548F45-5164-4ABB-8212-7F293FDED8D4}"/>
          </ac:spMkLst>
        </pc:spChg>
        <pc:spChg chg="add">
          <ac:chgData name="MARIN Muriel" userId="4ec0d77b-2aa7-4640-b689-72b32183470e" providerId="ADAL" clId="{D4E08A71-9964-4D42-9733-5C355B67BF01}" dt="2024-02-07T14:18:47.294" v="399" actId="26606"/>
          <ac:spMkLst>
            <pc:docMk/>
            <pc:sldMk cId="2420420305" sldId="369"/>
            <ac:spMk id="119" creationId="{5E81CCFB-7BEF-4186-86FB-D09450B4D02D}"/>
          </ac:spMkLst>
        </pc:spChg>
        <pc:grpChg chg="add del">
          <ac:chgData name="MARIN Muriel" userId="4ec0d77b-2aa7-4640-b689-72b32183470e" providerId="ADAL" clId="{D4E08A71-9964-4D42-9733-5C355B67BF01}" dt="2024-02-07T13:25:35.996" v="44" actId="26606"/>
          <ac:grpSpMkLst>
            <pc:docMk/>
            <pc:sldMk cId="2420420305" sldId="369"/>
            <ac:grpSpMk id="16" creationId="{FB7FB62D-DD5B-C587-F53F-679128D41B8A}"/>
          </ac:grpSpMkLst>
        </pc:grpChg>
        <pc:grpChg chg="add del">
          <ac:chgData name="MARIN Muriel" userId="4ec0d77b-2aa7-4640-b689-72b32183470e" providerId="ADAL" clId="{D4E08A71-9964-4D42-9733-5C355B67BF01}" dt="2024-02-07T13:25:23.906" v="42" actId="26606"/>
          <ac:grpSpMkLst>
            <pc:docMk/>
            <pc:sldMk cId="2420420305" sldId="369"/>
            <ac:grpSpMk id="21" creationId="{4252769E-B9F0-4068-A645-5BBEF16E9C28}"/>
          </ac:grpSpMkLst>
        </pc:grpChg>
        <pc:grpChg chg="add del">
          <ac:chgData name="MARIN Muriel" userId="4ec0d77b-2aa7-4640-b689-72b32183470e" providerId="ADAL" clId="{D4E08A71-9964-4D42-9733-5C355B67BF01}" dt="2024-02-07T13:27:08.770" v="51" actId="26606"/>
          <ac:grpSpMkLst>
            <pc:docMk/>
            <pc:sldMk cId="2420420305" sldId="369"/>
            <ac:grpSpMk id="22" creationId="{780C4553-5AA5-ABAD-A86E-A9DB53A55466}"/>
          </ac:grpSpMkLst>
        </pc:grpChg>
        <pc:grpChg chg="add del">
          <ac:chgData name="MARIN Muriel" userId="4ec0d77b-2aa7-4640-b689-72b32183470e" providerId="ADAL" clId="{D4E08A71-9964-4D42-9733-5C355B67BF01}" dt="2024-02-07T13:26:05.801" v="46" actId="26606"/>
          <ac:grpSpMkLst>
            <pc:docMk/>
            <pc:sldMk cId="2420420305" sldId="369"/>
            <ac:grpSpMk id="25" creationId="{4252769E-B9F0-4068-A645-5BBEF16E9C28}"/>
          </ac:grpSpMkLst>
        </pc:grpChg>
        <pc:grpChg chg="add del">
          <ac:chgData name="MARIN Muriel" userId="4ec0d77b-2aa7-4640-b689-72b32183470e" providerId="ADAL" clId="{D4E08A71-9964-4D42-9733-5C355B67BF01}" dt="2024-02-07T13:28:29.456" v="64" actId="26606"/>
          <ac:grpSpMkLst>
            <pc:docMk/>
            <pc:sldMk cId="2420420305" sldId="369"/>
            <ac:grpSpMk id="43" creationId="{93DB8501-F9F2-4ACD-B56A-9019CD5006D6}"/>
          </ac:grpSpMkLst>
        </pc:grpChg>
        <pc:grpChg chg="add del">
          <ac:chgData name="MARIN Muriel" userId="4ec0d77b-2aa7-4640-b689-72b32183470e" providerId="ADAL" clId="{D4E08A71-9964-4D42-9733-5C355B67BF01}" dt="2024-02-07T13:28:31.199" v="66" actId="26606"/>
          <ac:grpSpMkLst>
            <pc:docMk/>
            <pc:sldMk cId="2420420305" sldId="369"/>
            <ac:grpSpMk id="51" creationId="{A9A3AB48-7A22-45E3-AD22-4EF24AA9F4CC}"/>
          </ac:grpSpMkLst>
        </pc:grpChg>
        <pc:grpChg chg="add del">
          <ac:chgData name="MARIN Muriel" userId="4ec0d77b-2aa7-4640-b689-72b32183470e" providerId="ADAL" clId="{D4E08A71-9964-4D42-9733-5C355B67BF01}" dt="2024-02-07T13:29:35.998" v="76" actId="26606"/>
          <ac:grpSpMkLst>
            <pc:docMk/>
            <pc:sldMk cId="2420420305" sldId="369"/>
            <ac:grpSpMk id="76" creationId="{22A1615C-2156-4B15-BF3E-39794B37905E}"/>
          </ac:grpSpMkLst>
        </pc:grpChg>
        <pc:picChg chg="add mod ord">
          <ac:chgData name="MARIN Muriel" userId="4ec0d77b-2aa7-4640-b689-72b32183470e" providerId="ADAL" clId="{D4E08A71-9964-4D42-9733-5C355B67BF01}" dt="2024-02-07T14:19:01.967" v="402" actId="14100"/>
          <ac:picMkLst>
            <pc:docMk/>
            <pc:sldMk cId="2420420305" sldId="369"/>
            <ac:picMk id="5" creationId="{90225A35-92DE-14BE-9A71-47A5F64DF8A5}"/>
          </ac:picMkLst>
        </pc:picChg>
        <pc:cxnChg chg="add del">
          <ac:chgData name="MARIN Muriel" userId="4ec0d77b-2aa7-4640-b689-72b32183470e" providerId="ADAL" clId="{D4E08A71-9964-4D42-9733-5C355B67BF01}" dt="2024-02-07T14:16:26.954" v="368" actId="26606"/>
          <ac:cxnSpMkLst>
            <pc:docMk/>
            <pc:sldMk cId="2420420305" sldId="369"/>
            <ac:cxnSpMk id="73" creationId="{C41BAEC7-F7B0-4224-8B18-8F74B7D87F0B}"/>
          </ac:cxnSpMkLst>
        </pc:cxnChg>
        <pc:cxnChg chg="add del">
          <ac:chgData name="MARIN Muriel" userId="4ec0d77b-2aa7-4640-b689-72b32183470e" providerId="ADAL" clId="{D4E08A71-9964-4D42-9733-5C355B67BF01}" dt="2024-02-07T13:30:02.577" v="84" actId="26606"/>
          <ac:cxnSpMkLst>
            <pc:docMk/>
            <pc:sldMk cId="2420420305" sldId="369"/>
            <ac:cxnSpMk id="86" creationId="{AA2EAA10-076F-46BD-8F0F-B9A2FB77A85C}"/>
          </ac:cxnSpMkLst>
        </pc:cxnChg>
        <pc:cxnChg chg="add del">
          <ac:chgData name="MARIN Muriel" userId="4ec0d77b-2aa7-4640-b689-72b32183470e" providerId="ADAL" clId="{D4E08A71-9964-4D42-9733-5C355B67BF01}" dt="2024-02-07T13:30:02.577" v="84" actId="26606"/>
          <ac:cxnSpMkLst>
            <pc:docMk/>
            <pc:sldMk cId="2420420305" sldId="369"/>
            <ac:cxnSpMk id="87" creationId="{D891E407-403B-4764-86C9-33A56D3BCAA3}"/>
          </ac:cxnSpMkLst>
        </pc:cxnChg>
      </pc:sldChg>
      <pc:sldChg chg="addSp delSp modSp mod setBg">
        <pc:chgData name="MARIN Muriel" userId="4ec0d77b-2aa7-4640-b689-72b32183470e" providerId="ADAL" clId="{D4E08A71-9964-4D42-9733-5C355B67BF01}" dt="2024-02-07T14:18:27.028" v="398" actId="121"/>
        <pc:sldMkLst>
          <pc:docMk/>
          <pc:sldMk cId="74916743" sldId="370"/>
        </pc:sldMkLst>
        <pc:spChg chg="mod ord">
          <ac:chgData name="MARIN Muriel" userId="4ec0d77b-2aa7-4640-b689-72b32183470e" providerId="ADAL" clId="{D4E08A71-9964-4D42-9733-5C355B67BF01}" dt="2024-02-07T14:18:27.028" v="398" actId="121"/>
          <ac:spMkLst>
            <pc:docMk/>
            <pc:sldMk cId="74916743" sldId="370"/>
            <ac:spMk id="2" creationId="{6513CEF3-F82D-D629-B314-97923DFE5663}"/>
          </ac:spMkLst>
        </pc:spChg>
        <pc:spChg chg="del">
          <ac:chgData name="MARIN Muriel" userId="4ec0d77b-2aa7-4640-b689-72b32183470e" providerId="ADAL" clId="{D4E08A71-9964-4D42-9733-5C355B67BF01}" dt="2024-02-07T13:16:20.790" v="22" actId="931"/>
          <ac:spMkLst>
            <pc:docMk/>
            <pc:sldMk cId="74916743" sldId="370"/>
            <ac:spMk id="3" creationId="{E13DC2CC-F10B-6CFA-BEC0-D248E5677E91}"/>
          </ac:spMkLst>
        </pc:spChg>
        <pc:spChg chg="add del">
          <ac:chgData name="MARIN Muriel" userId="4ec0d77b-2aa7-4640-b689-72b32183470e" providerId="ADAL" clId="{D4E08A71-9964-4D42-9733-5C355B67BF01}" dt="2024-02-07T13:16:30.384" v="26" actId="26606"/>
          <ac:spMkLst>
            <pc:docMk/>
            <pc:sldMk cId="74916743" sldId="370"/>
            <ac:spMk id="10" creationId="{1707FC24-6981-43D9-B525-C7832BA22463}"/>
          </ac:spMkLst>
        </pc:spChg>
        <pc:spChg chg="add del">
          <ac:chgData name="MARIN Muriel" userId="4ec0d77b-2aa7-4640-b689-72b32183470e" providerId="ADAL" clId="{D4E08A71-9964-4D42-9733-5C355B67BF01}" dt="2024-02-07T14:17:51.600" v="389" actId="26606"/>
          <ac:spMkLst>
            <pc:docMk/>
            <pc:sldMk cId="74916743" sldId="370"/>
            <ac:spMk id="12" creationId="{D4771268-CB57-404A-9271-370EB28F6090}"/>
          </ac:spMkLst>
        </pc:spChg>
        <pc:spChg chg="add del">
          <ac:chgData name="MARIN Muriel" userId="4ec0d77b-2aa7-4640-b689-72b32183470e" providerId="ADAL" clId="{D4E08A71-9964-4D42-9733-5C355B67BF01}" dt="2024-02-07T14:17:45.026" v="382" actId="26606"/>
          <ac:spMkLst>
            <pc:docMk/>
            <pc:sldMk cId="74916743" sldId="370"/>
            <ac:spMk id="17" creationId="{A8384FB5-9ADC-4DDC-881B-597D56F5B15D}"/>
          </ac:spMkLst>
        </pc:spChg>
        <pc:spChg chg="add del">
          <ac:chgData name="MARIN Muriel" userId="4ec0d77b-2aa7-4640-b689-72b32183470e" providerId="ADAL" clId="{D4E08A71-9964-4D42-9733-5C355B67BF01}" dt="2024-02-07T14:17:45.026" v="382" actId="26606"/>
          <ac:spMkLst>
            <pc:docMk/>
            <pc:sldMk cId="74916743" sldId="370"/>
            <ac:spMk id="19" creationId="{91E5A9A7-95C6-4F4F-B00E-C82E07FE62EF}"/>
          </ac:spMkLst>
        </pc:spChg>
        <pc:spChg chg="add del">
          <ac:chgData name="MARIN Muriel" userId="4ec0d77b-2aa7-4640-b689-72b32183470e" providerId="ADAL" clId="{D4E08A71-9964-4D42-9733-5C355B67BF01}" dt="2024-02-07T14:17:45.026" v="382" actId="26606"/>
          <ac:spMkLst>
            <pc:docMk/>
            <pc:sldMk cId="74916743" sldId="370"/>
            <ac:spMk id="21" creationId="{D07DD2DE-F619-49DD-B5E7-03A290FF4ED1}"/>
          </ac:spMkLst>
        </pc:spChg>
        <pc:spChg chg="add del">
          <ac:chgData name="MARIN Muriel" userId="4ec0d77b-2aa7-4640-b689-72b32183470e" providerId="ADAL" clId="{D4E08A71-9964-4D42-9733-5C355B67BF01}" dt="2024-02-07T14:17:45.026" v="382" actId="26606"/>
          <ac:spMkLst>
            <pc:docMk/>
            <pc:sldMk cId="74916743" sldId="370"/>
            <ac:spMk id="23" creationId="{85149191-5F60-4A28-AAFF-039F96B0F3EC}"/>
          </ac:spMkLst>
        </pc:spChg>
        <pc:spChg chg="add del">
          <ac:chgData name="MARIN Muriel" userId="4ec0d77b-2aa7-4640-b689-72b32183470e" providerId="ADAL" clId="{D4E08A71-9964-4D42-9733-5C355B67BF01}" dt="2024-02-07T14:17:45.026" v="382" actId="26606"/>
          <ac:spMkLst>
            <pc:docMk/>
            <pc:sldMk cId="74916743" sldId="370"/>
            <ac:spMk id="25" creationId="{F8260ED5-17F7-4158-B241-D51DD4CF1B7E}"/>
          </ac:spMkLst>
        </pc:spChg>
        <pc:spChg chg="add del">
          <ac:chgData name="MARIN Muriel" userId="4ec0d77b-2aa7-4640-b689-72b32183470e" providerId="ADAL" clId="{D4E08A71-9964-4D42-9733-5C355B67BF01}" dt="2024-02-07T14:17:47.682" v="384" actId="26606"/>
          <ac:spMkLst>
            <pc:docMk/>
            <pc:sldMk cId="74916743" sldId="370"/>
            <ac:spMk id="27" creationId="{9203DE33-2CD4-4CA8-9AF3-37C3B65133B0}"/>
          </ac:spMkLst>
        </pc:spChg>
        <pc:spChg chg="add del">
          <ac:chgData name="MARIN Muriel" userId="4ec0d77b-2aa7-4640-b689-72b32183470e" providerId="ADAL" clId="{D4E08A71-9964-4D42-9733-5C355B67BF01}" dt="2024-02-07T14:17:47.682" v="384" actId="26606"/>
          <ac:spMkLst>
            <pc:docMk/>
            <pc:sldMk cId="74916743" sldId="370"/>
            <ac:spMk id="28" creationId="{0AF57B88-1D4C-41FA-A761-EC1DD10C35CB}"/>
          </ac:spMkLst>
        </pc:spChg>
        <pc:spChg chg="add del">
          <ac:chgData name="MARIN Muriel" userId="4ec0d77b-2aa7-4640-b689-72b32183470e" providerId="ADAL" clId="{D4E08A71-9964-4D42-9733-5C355B67BF01}" dt="2024-02-07T14:17:47.682" v="384" actId="26606"/>
          <ac:spMkLst>
            <pc:docMk/>
            <pc:sldMk cId="74916743" sldId="370"/>
            <ac:spMk id="29" creationId="{D2548F45-5164-4ABB-8212-7F293FDED8D4}"/>
          </ac:spMkLst>
        </pc:spChg>
        <pc:spChg chg="add del">
          <ac:chgData name="MARIN Muriel" userId="4ec0d77b-2aa7-4640-b689-72b32183470e" providerId="ADAL" clId="{D4E08A71-9964-4D42-9733-5C355B67BF01}" dt="2024-02-07T14:17:47.682" v="384" actId="26606"/>
          <ac:spMkLst>
            <pc:docMk/>
            <pc:sldMk cId="74916743" sldId="370"/>
            <ac:spMk id="30" creationId="{5E81CCFB-7BEF-4186-86FB-D09450B4D02D}"/>
          </ac:spMkLst>
        </pc:spChg>
        <pc:spChg chg="add del">
          <ac:chgData name="MARIN Muriel" userId="4ec0d77b-2aa7-4640-b689-72b32183470e" providerId="ADAL" clId="{D4E08A71-9964-4D42-9733-5C355B67BF01}" dt="2024-02-07T14:17:49.937" v="386" actId="26606"/>
          <ac:spMkLst>
            <pc:docMk/>
            <pc:sldMk cId="74916743" sldId="370"/>
            <ac:spMk id="32" creationId="{A8384FB5-9ADC-4DDC-881B-597D56F5B15D}"/>
          </ac:spMkLst>
        </pc:spChg>
        <pc:spChg chg="add del">
          <ac:chgData name="MARIN Muriel" userId="4ec0d77b-2aa7-4640-b689-72b32183470e" providerId="ADAL" clId="{D4E08A71-9964-4D42-9733-5C355B67BF01}" dt="2024-02-07T14:17:49.937" v="386" actId="26606"/>
          <ac:spMkLst>
            <pc:docMk/>
            <pc:sldMk cId="74916743" sldId="370"/>
            <ac:spMk id="33" creationId="{91E5A9A7-95C6-4F4F-B00E-C82E07FE62EF}"/>
          </ac:spMkLst>
        </pc:spChg>
        <pc:spChg chg="add del">
          <ac:chgData name="MARIN Muriel" userId="4ec0d77b-2aa7-4640-b689-72b32183470e" providerId="ADAL" clId="{D4E08A71-9964-4D42-9733-5C355B67BF01}" dt="2024-02-07T14:17:49.937" v="386" actId="26606"/>
          <ac:spMkLst>
            <pc:docMk/>
            <pc:sldMk cId="74916743" sldId="370"/>
            <ac:spMk id="34" creationId="{D07DD2DE-F619-49DD-B5E7-03A290FF4ED1}"/>
          </ac:spMkLst>
        </pc:spChg>
        <pc:spChg chg="add del">
          <ac:chgData name="MARIN Muriel" userId="4ec0d77b-2aa7-4640-b689-72b32183470e" providerId="ADAL" clId="{D4E08A71-9964-4D42-9733-5C355B67BF01}" dt="2024-02-07T14:17:49.937" v="386" actId="26606"/>
          <ac:spMkLst>
            <pc:docMk/>
            <pc:sldMk cId="74916743" sldId="370"/>
            <ac:spMk id="35" creationId="{85149191-5F60-4A28-AAFF-039F96B0F3EC}"/>
          </ac:spMkLst>
        </pc:spChg>
        <pc:spChg chg="add del">
          <ac:chgData name="MARIN Muriel" userId="4ec0d77b-2aa7-4640-b689-72b32183470e" providerId="ADAL" clId="{D4E08A71-9964-4D42-9733-5C355B67BF01}" dt="2024-02-07T14:17:49.937" v="386" actId="26606"/>
          <ac:spMkLst>
            <pc:docMk/>
            <pc:sldMk cId="74916743" sldId="370"/>
            <ac:spMk id="36" creationId="{F8260ED5-17F7-4158-B241-D51DD4CF1B7E}"/>
          </ac:spMkLst>
        </pc:spChg>
        <pc:spChg chg="add del">
          <ac:chgData name="MARIN Muriel" userId="4ec0d77b-2aa7-4640-b689-72b32183470e" providerId="ADAL" clId="{D4E08A71-9964-4D42-9733-5C355B67BF01}" dt="2024-02-07T14:17:51.586" v="388" actId="26606"/>
          <ac:spMkLst>
            <pc:docMk/>
            <pc:sldMk cId="74916743" sldId="370"/>
            <ac:spMk id="38" creationId="{9203DE33-2CD4-4CA8-9AF3-37C3B65133B0}"/>
          </ac:spMkLst>
        </pc:spChg>
        <pc:spChg chg="add del">
          <ac:chgData name="MARIN Muriel" userId="4ec0d77b-2aa7-4640-b689-72b32183470e" providerId="ADAL" clId="{D4E08A71-9964-4D42-9733-5C355B67BF01}" dt="2024-02-07T14:17:51.586" v="388" actId="26606"/>
          <ac:spMkLst>
            <pc:docMk/>
            <pc:sldMk cId="74916743" sldId="370"/>
            <ac:spMk id="39" creationId="{0AF57B88-1D4C-41FA-A761-EC1DD10C35CB}"/>
          </ac:spMkLst>
        </pc:spChg>
        <pc:spChg chg="add del">
          <ac:chgData name="MARIN Muriel" userId="4ec0d77b-2aa7-4640-b689-72b32183470e" providerId="ADAL" clId="{D4E08A71-9964-4D42-9733-5C355B67BF01}" dt="2024-02-07T14:17:51.586" v="388" actId="26606"/>
          <ac:spMkLst>
            <pc:docMk/>
            <pc:sldMk cId="74916743" sldId="370"/>
            <ac:spMk id="40" creationId="{D2548F45-5164-4ABB-8212-7F293FDED8D4}"/>
          </ac:spMkLst>
        </pc:spChg>
        <pc:spChg chg="add del">
          <ac:chgData name="MARIN Muriel" userId="4ec0d77b-2aa7-4640-b689-72b32183470e" providerId="ADAL" clId="{D4E08A71-9964-4D42-9733-5C355B67BF01}" dt="2024-02-07T14:17:51.586" v="388" actId="26606"/>
          <ac:spMkLst>
            <pc:docMk/>
            <pc:sldMk cId="74916743" sldId="370"/>
            <ac:spMk id="41" creationId="{5E81CCFB-7BEF-4186-86FB-D09450B4D02D}"/>
          </ac:spMkLst>
        </pc:spChg>
        <pc:spChg chg="add">
          <ac:chgData name="MARIN Muriel" userId="4ec0d77b-2aa7-4640-b689-72b32183470e" providerId="ADAL" clId="{D4E08A71-9964-4D42-9733-5C355B67BF01}" dt="2024-02-07T14:17:51.600" v="389" actId="26606"/>
          <ac:spMkLst>
            <pc:docMk/>
            <pc:sldMk cId="74916743" sldId="370"/>
            <ac:spMk id="43" creationId="{A8384FB5-9ADC-4DDC-881B-597D56F5B15D}"/>
          </ac:spMkLst>
        </pc:spChg>
        <pc:spChg chg="add">
          <ac:chgData name="MARIN Muriel" userId="4ec0d77b-2aa7-4640-b689-72b32183470e" providerId="ADAL" clId="{D4E08A71-9964-4D42-9733-5C355B67BF01}" dt="2024-02-07T14:17:51.600" v="389" actId="26606"/>
          <ac:spMkLst>
            <pc:docMk/>
            <pc:sldMk cId="74916743" sldId="370"/>
            <ac:spMk id="44" creationId="{91E5A9A7-95C6-4F4F-B00E-C82E07FE62EF}"/>
          </ac:spMkLst>
        </pc:spChg>
        <pc:spChg chg="add">
          <ac:chgData name="MARIN Muriel" userId="4ec0d77b-2aa7-4640-b689-72b32183470e" providerId="ADAL" clId="{D4E08A71-9964-4D42-9733-5C355B67BF01}" dt="2024-02-07T14:17:51.600" v="389" actId="26606"/>
          <ac:spMkLst>
            <pc:docMk/>
            <pc:sldMk cId="74916743" sldId="370"/>
            <ac:spMk id="45" creationId="{D07DD2DE-F619-49DD-B5E7-03A290FF4ED1}"/>
          </ac:spMkLst>
        </pc:spChg>
        <pc:spChg chg="add">
          <ac:chgData name="MARIN Muriel" userId="4ec0d77b-2aa7-4640-b689-72b32183470e" providerId="ADAL" clId="{D4E08A71-9964-4D42-9733-5C355B67BF01}" dt="2024-02-07T14:17:51.600" v="389" actId="26606"/>
          <ac:spMkLst>
            <pc:docMk/>
            <pc:sldMk cId="74916743" sldId="370"/>
            <ac:spMk id="46" creationId="{85149191-5F60-4A28-AAFF-039F96B0F3EC}"/>
          </ac:spMkLst>
        </pc:spChg>
        <pc:spChg chg="add">
          <ac:chgData name="MARIN Muriel" userId="4ec0d77b-2aa7-4640-b689-72b32183470e" providerId="ADAL" clId="{D4E08A71-9964-4D42-9733-5C355B67BF01}" dt="2024-02-07T14:17:51.600" v="389" actId="26606"/>
          <ac:spMkLst>
            <pc:docMk/>
            <pc:sldMk cId="74916743" sldId="370"/>
            <ac:spMk id="47" creationId="{F8260ED5-17F7-4158-B241-D51DD4CF1B7E}"/>
          </ac:spMkLst>
        </pc:spChg>
        <pc:picChg chg="add mod">
          <ac:chgData name="MARIN Muriel" userId="4ec0d77b-2aa7-4640-b689-72b32183470e" providerId="ADAL" clId="{D4E08A71-9964-4D42-9733-5C355B67BF01}" dt="2024-02-07T14:17:51.600" v="389" actId="26606"/>
          <ac:picMkLst>
            <pc:docMk/>
            <pc:sldMk cId="74916743" sldId="370"/>
            <ac:picMk id="5" creationId="{4F2692EA-76E3-D074-C3E9-810D52FFBC2C}"/>
          </ac:picMkLst>
        </pc:picChg>
      </pc:sldChg>
      <pc:sldChg chg="addSp delSp modSp mod setBg">
        <pc:chgData name="MARIN Muriel" userId="4ec0d77b-2aa7-4640-b689-72b32183470e" providerId="ADAL" clId="{D4E08A71-9964-4D42-9733-5C355B67BF01}" dt="2024-02-07T14:59:09.924" v="987" actId="1076"/>
        <pc:sldMkLst>
          <pc:docMk/>
          <pc:sldMk cId="3488118441" sldId="371"/>
        </pc:sldMkLst>
        <pc:spChg chg="mod ord">
          <ac:chgData name="MARIN Muriel" userId="4ec0d77b-2aa7-4640-b689-72b32183470e" providerId="ADAL" clId="{D4E08A71-9964-4D42-9733-5C355B67BF01}" dt="2024-02-07T14:59:09.924" v="987" actId="1076"/>
          <ac:spMkLst>
            <pc:docMk/>
            <pc:sldMk cId="3488118441" sldId="371"/>
            <ac:spMk id="2" creationId="{92D0B669-D2BB-F804-63D1-8ACFB292BE53}"/>
          </ac:spMkLst>
        </pc:spChg>
        <pc:spChg chg="add del">
          <ac:chgData name="MARIN Muriel" userId="4ec0d77b-2aa7-4640-b689-72b32183470e" providerId="ADAL" clId="{D4E08A71-9964-4D42-9733-5C355B67BF01}" dt="2024-02-07T14:55:56.200" v="677" actId="26606"/>
          <ac:spMkLst>
            <pc:docMk/>
            <pc:sldMk cId="3488118441" sldId="371"/>
            <ac:spMk id="6" creationId="{2DAA6C16-BF9B-4A3E-BC70-EE6015D4F967}"/>
          </ac:spMkLst>
        </pc:spChg>
        <pc:spChg chg="add del">
          <ac:chgData name="MARIN Muriel" userId="4ec0d77b-2aa7-4640-b689-72b32183470e" providerId="ADAL" clId="{D4E08A71-9964-4D42-9733-5C355B67BF01}" dt="2024-02-07T14:43:12.007" v="584" actId="26606"/>
          <ac:spMkLst>
            <pc:docMk/>
            <pc:sldMk cId="3488118441" sldId="371"/>
            <ac:spMk id="9" creationId="{EE52C6F3-26E1-4223-9BF6-7F985A59C38F}"/>
          </ac:spMkLst>
        </pc:spChg>
        <pc:spChg chg="add del">
          <ac:chgData name="MARIN Muriel" userId="4ec0d77b-2aa7-4640-b689-72b32183470e" providerId="ADAL" clId="{D4E08A71-9964-4D42-9733-5C355B67BF01}" dt="2024-02-07T14:43:12.007" v="584" actId="26606"/>
          <ac:spMkLst>
            <pc:docMk/>
            <pc:sldMk cId="3488118441" sldId="371"/>
            <ac:spMk id="11" creationId="{5A65989E-BBD5-44D7-AA86-7AFD5D46BBC0}"/>
          </ac:spMkLst>
        </pc:spChg>
        <pc:spChg chg="add del">
          <ac:chgData name="MARIN Muriel" userId="4ec0d77b-2aa7-4640-b689-72b32183470e" providerId="ADAL" clId="{D4E08A71-9964-4D42-9733-5C355B67BF01}" dt="2024-02-07T14:43:12.007" v="584" actId="26606"/>
          <ac:spMkLst>
            <pc:docMk/>
            <pc:sldMk cId="3488118441" sldId="371"/>
            <ac:spMk id="13" creationId="{231A2881-D8D7-4A7D-ACA3-E9F849F853D8}"/>
          </ac:spMkLst>
        </pc:spChg>
        <pc:spChg chg="add del">
          <ac:chgData name="MARIN Muriel" userId="4ec0d77b-2aa7-4640-b689-72b32183470e" providerId="ADAL" clId="{D4E08A71-9964-4D42-9733-5C355B67BF01}" dt="2024-02-07T14:54:52.832" v="662" actId="26606"/>
          <ac:spMkLst>
            <pc:docMk/>
            <pc:sldMk cId="3488118441" sldId="371"/>
            <ac:spMk id="17" creationId="{B712E947-0734-45F9-9C4F-41114EC3A33E}"/>
          </ac:spMkLst>
        </pc:spChg>
        <pc:spChg chg="add del">
          <ac:chgData name="MARIN Muriel" userId="4ec0d77b-2aa7-4640-b689-72b32183470e" providerId="ADAL" clId="{D4E08A71-9964-4D42-9733-5C355B67BF01}" dt="2024-02-07T14:54:52.832" v="662" actId="26606"/>
          <ac:spMkLst>
            <pc:docMk/>
            <pc:sldMk cId="3488118441" sldId="371"/>
            <ac:spMk id="19" creationId="{5A65989E-BBD5-44D7-AA86-7AFD5D46BBC0}"/>
          </ac:spMkLst>
        </pc:spChg>
        <pc:spChg chg="add del">
          <ac:chgData name="MARIN Muriel" userId="4ec0d77b-2aa7-4640-b689-72b32183470e" providerId="ADAL" clId="{D4E08A71-9964-4D42-9733-5C355B67BF01}" dt="2024-02-07T14:54:52.832" v="662" actId="26606"/>
          <ac:spMkLst>
            <pc:docMk/>
            <pc:sldMk cId="3488118441" sldId="371"/>
            <ac:spMk id="21" creationId="{231A2881-D8D7-4A7D-ACA3-E9F849F853D8}"/>
          </ac:spMkLst>
        </pc:spChg>
        <pc:spChg chg="add del">
          <ac:chgData name="MARIN Muriel" userId="4ec0d77b-2aa7-4640-b689-72b32183470e" providerId="ADAL" clId="{D4E08A71-9964-4D42-9733-5C355B67BF01}" dt="2024-02-07T14:55:08.335" v="664" actId="26606"/>
          <ac:spMkLst>
            <pc:docMk/>
            <pc:sldMk cId="3488118441" sldId="371"/>
            <ac:spMk id="23" creationId="{C3896A03-3945-419A-B66B-4EE266EDD152}"/>
          </ac:spMkLst>
        </pc:spChg>
        <pc:spChg chg="add del">
          <ac:chgData name="MARIN Muriel" userId="4ec0d77b-2aa7-4640-b689-72b32183470e" providerId="ADAL" clId="{D4E08A71-9964-4D42-9733-5C355B67BF01}" dt="2024-02-07T14:55:08.335" v="664" actId="26606"/>
          <ac:spMkLst>
            <pc:docMk/>
            <pc:sldMk cId="3488118441" sldId="371"/>
            <ac:spMk id="24" creationId="{B34F5AD2-EDBD-4BBD-A55C-EAFFD0C7097A}"/>
          </ac:spMkLst>
        </pc:spChg>
        <pc:spChg chg="add del">
          <ac:chgData name="MARIN Muriel" userId="4ec0d77b-2aa7-4640-b689-72b32183470e" providerId="ADAL" clId="{D4E08A71-9964-4D42-9733-5C355B67BF01}" dt="2024-02-07T14:55:08.335" v="664" actId="26606"/>
          <ac:spMkLst>
            <pc:docMk/>
            <pc:sldMk cId="3488118441" sldId="371"/>
            <ac:spMk id="25" creationId="{450D3AD2-FA80-415F-A9CE-54D884561CD7}"/>
          </ac:spMkLst>
        </pc:spChg>
        <pc:spChg chg="add del">
          <ac:chgData name="MARIN Muriel" userId="4ec0d77b-2aa7-4640-b689-72b32183470e" providerId="ADAL" clId="{D4E08A71-9964-4D42-9733-5C355B67BF01}" dt="2024-02-07T14:55:17.239" v="666" actId="26606"/>
          <ac:spMkLst>
            <pc:docMk/>
            <pc:sldMk cId="3488118441" sldId="371"/>
            <ac:spMk id="27" creationId="{B712E947-0734-45F9-9C4F-41114EC3A33E}"/>
          </ac:spMkLst>
        </pc:spChg>
        <pc:spChg chg="add del">
          <ac:chgData name="MARIN Muriel" userId="4ec0d77b-2aa7-4640-b689-72b32183470e" providerId="ADAL" clId="{D4E08A71-9964-4D42-9733-5C355B67BF01}" dt="2024-02-07T14:55:17.239" v="666" actId="26606"/>
          <ac:spMkLst>
            <pc:docMk/>
            <pc:sldMk cId="3488118441" sldId="371"/>
            <ac:spMk id="28" creationId="{5A65989E-BBD5-44D7-AA86-7AFD5D46BBC0}"/>
          </ac:spMkLst>
        </pc:spChg>
        <pc:spChg chg="add del">
          <ac:chgData name="MARIN Muriel" userId="4ec0d77b-2aa7-4640-b689-72b32183470e" providerId="ADAL" clId="{D4E08A71-9964-4D42-9733-5C355B67BF01}" dt="2024-02-07T14:55:17.239" v="666" actId="26606"/>
          <ac:spMkLst>
            <pc:docMk/>
            <pc:sldMk cId="3488118441" sldId="371"/>
            <ac:spMk id="29" creationId="{231A2881-D8D7-4A7D-ACA3-E9F849F853D8}"/>
          </ac:spMkLst>
        </pc:spChg>
        <pc:spChg chg="add del">
          <ac:chgData name="MARIN Muriel" userId="4ec0d77b-2aa7-4640-b689-72b32183470e" providerId="ADAL" clId="{D4E08A71-9964-4D42-9733-5C355B67BF01}" dt="2024-02-07T14:55:22.975" v="668" actId="26606"/>
          <ac:spMkLst>
            <pc:docMk/>
            <pc:sldMk cId="3488118441" sldId="371"/>
            <ac:spMk id="31" creationId="{B712E947-0734-45F9-9C4F-41114EC3A33E}"/>
          </ac:spMkLst>
        </pc:spChg>
        <pc:spChg chg="add del">
          <ac:chgData name="MARIN Muriel" userId="4ec0d77b-2aa7-4640-b689-72b32183470e" providerId="ADAL" clId="{D4E08A71-9964-4D42-9733-5C355B67BF01}" dt="2024-02-07T14:55:22.975" v="668" actId="26606"/>
          <ac:spMkLst>
            <pc:docMk/>
            <pc:sldMk cId="3488118441" sldId="371"/>
            <ac:spMk id="32" creationId="{5A65989E-BBD5-44D7-AA86-7AFD5D46BBC0}"/>
          </ac:spMkLst>
        </pc:spChg>
        <pc:spChg chg="add del">
          <ac:chgData name="MARIN Muriel" userId="4ec0d77b-2aa7-4640-b689-72b32183470e" providerId="ADAL" clId="{D4E08A71-9964-4D42-9733-5C355B67BF01}" dt="2024-02-07T14:55:22.975" v="668" actId="26606"/>
          <ac:spMkLst>
            <pc:docMk/>
            <pc:sldMk cId="3488118441" sldId="371"/>
            <ac:spMk id="33" creationId="{231A2881-D8D7-4A7D-ACA3-E9F849F853D8}"/>
          </ac:spMkLst>
        </pc:spChg>
        <pc:spChg chg="add del">
          <ac:chgData name="MARIN Muriel" userId="4ec0d77b-2aa7-4640-b689-72b32183470e" providerId="ADAL" clId="{D4E08A71-9964-4D42-9733-5C355B67BF01}" dt="2024-02-07T14:55:28.615" v="670" actId="26606"/>
          <ac:spMkLst>
            <pc:docMk/>
            <pc:sldMk cId="3488118441" sldId="371"/>
            <ac:spMk id="35" creationId="{C3896A03-3945-419A-B66B-4EE266EDD152}"/>
          </ac:spMkLst>
        </pc:spChg>
        <pc:spChg chg="add del">
          <ac:chgData name="MARIN Muriel" userId="4ec0d77b-2aa7-4640-b689-72b32183470e" providerId="ADAL" clId="{D4E08A71-9964-4D42-9733-5C355B67BF01}" dt="2024-02-07T14:55:28.615" v="670" actId="26606"/>
          <ac:spMkLst>
            <pc:docMk/>
            <pc:sldMk cId="3488118441" sldId="371"/>
            <ac:spMk id="36" creationId="{B34F5AD2-EDBD-4BBD-A55C-EAFFD0C7097A}"/>
          </ac:spMkLst>
        </pc:spChg>
        <pc:spChg chg="add del">
          <ac:chgData name="MARIN Muriel" userId="4ec0d77b-2aa7-4640-b689-72b32183470e" providerId="ADAL" clId="{D4E08A71-9964-4D42-9733-5C355B67BF01}" dt="2024-02-07T14:55:28.615" v="670" actId="26606"/>
          <ac:spMkLst>
            <pc:docMk/>
            <pc:sldMk cId="3488118441" sldId="371"/>
            <ac:spMk id="37" creationId="{450D3AD2-FA80-415F-A9CE-54D884561CD7}"/>
          </ac:spMkLst>
        </pc:spChg>
        <pc:spChg chg="add del">
          <ac:chgData name="MARIN Muriel" userId="4ec0d77b-2aa7-4640-b689-72b32183470e" providerId="ADAL" clId="{D4E08A71-9964-4D42-9733-5C355B67BF01}" dt="2024-02-07T14:55:36.639" v="672" actId="26606"/>
          <ac:spMkLst>
            <pc:docMk/>
            <pc:sldMk cId="3488118441" sldId="371"/>
            <ac:spMk id="39" creationId="{B34F5AD2-EDBD-4BBD-A55C-EAFFD0C7097A}"/>
          </ac:spMkLst>
        </pc:spChg>
        <pc:spChg chg="add del">
          <ac:chgData name="MARIN Muriel" userId="4ec0d77b-2aa7-4640-b689-72b32183470e" providerId="ADAL" clId="{D4E08A71-9964-4D42-9733-5C355B67BF01}" dt="2024-02-07T14:55:36.639" v="672" actId="26606"/>
          <ac:spMkLst>
            <pc:docMk/>
            <pc:sldMk cId="3488118441" sldId="371"/>
            <ac:spMk id="40" creationId="{C3896A03-3945-419A-B66B-4EE266EDD152}"/>
          </ac:spMkLst>
        </pc:spChg>
        <pc:spChg chg="add del">
          <ac:chgData name="MARIN Muriel" userId="4ec0d77b-2aa7-4640-b689-72b32183470e" providerId="ADAL" clId="{D4E08A71-9964-4D42-9733-5C355B67BF01}" dt="2024-02-07T14:55:36.639" v="672" actId="26606"/>
          <ac:spMkLst>
            <pc:docMk/>
            <pc:sldMk cId="3488118441" sldId="371"/>
            <ac:spMk id="41" creationId="{450D3AD2-FA80-415F-A9CE-54D884561CD7}"/>
          </ac:spMkLst>
        </pc:spChg>
        <pc:spChg chg="add del">
          <ac:chgData name="MARIN Muriel" userId="4ec0d77b-2aa7-4640-b689-72b32183470e" providerId="ADAL" clId="{D4E08A71-9964-4D42-9733-5C355B67BF01}" dt="2024-02-07T14:55:53.495" v="674" actId="26606"/>
          <ac:spMkLst>
            <pc:docMk/>
            <pc:sldMk cId="3488118441" sldId="371"/>
            <ac:spMk id="43" creationId="{2172A0AC-3DCE-4672-BCAF-28FEF91F6020}"/>
          </ac:spMkLst>
        </pc:spChg>
        <pc:spChg chg="add del">
          <ac:chgData name="MARIN Muriel" userId="4ec0d77b-2aa7-4640-b689-72b32183470e" providerId="ADAL" clId="{D4E08A71-9964-4D42-9733-5C355B67BF01}" dt="2024-02-07T14:55:53.495" v="674" actId="26606"/>
          <ac:spMkLst>
            <pc:docMk/>
            <pc:sldMk cId="3488118441" sldId="371"/>
            <ac:spMk id="44" creationId="{AE6F1C77-EDC9-4C5F-8C1C-62DD46BDA3C3}"/>
          </ac:spMkLst>
        </pc:spChg>
        <pc:spChg chg="add del">
          <ac:chgData name="MARIN Muriel" userId="4ec0d77b-2aa7-4640-b689-72b32183470e" providerId="ADAL" clId="{D4E08A71-9964-4D42-9733-5C355B67BF01}" dt="2024-02-07T14:55:56.191" v="676" actId="26606"/>
          <ac:spMkLst>
            <pc:docMk/>
            <pc:sldMk cId="3488118441" sldId="371"/>
            <ac:spMk id="46" creationId="{C3896A03-3945-419A-B66B-4EE266EDD152}"/>
          </ac:spMkLst>
        </pc:spChg>
        <pc:spChg chg="add del">
          <ac:chgData name="MARIN Muriel" userId="4ec0d77b-2aa7-4640-b689-72b32183470e" providerId="ADAL" clId="{D4E08A71-9964-4D42-9733-5C355B67BF01}" dt="2024-02-07T14:55:56.191" v="676" actId="26606"/>
          <ac:spMkLst>
            <pc:docMk/>
            <pc:sldMk cId="3488118441" sldId="371"/>
            <ac:spMk id="47" creationId="{B34F5AD2-EDBD-4BBD-A55C-EAFFD0C7097A}"/>
          </ac:spMkLst>
        </pc:spChg>
        <pc:spChg chg="add del">
          <ac:chgData name="MARIN Muriel" userId="4ec0d77b-2aa7-4640-b689-72b32183470e" providerId="ADAL" clId="{D4E08A71-9964-4D42-9733-5C355B67BF01}" dt="2024-02-07T14:55:56.191" v="676" actId="26606"/>
          <ac:spMkLst>
            <pc:docMk/>
            <pc:sldMk cId="3488118441" sldId="371"/>
            <ac:spMk id="48" creationId="{450D3AD2-FA80-415F-A9CE-54D884561CD7}"/>
          </ac:spMkLst>
        </pc:spChg>
        <pc:spChg chg="add del">
          <ac:chgData name="MARIN Muriel" userId="4ec0d77b-2aa7-4640-b689-72b32183470e" providerId="ADAL" clId="{D4E08A71-9964-4D42-9733-5C355B67BF01}" dt="2024-02-07T14:56:40.063" v="686" actId="26606"/>
          <ac:spMkLst>
            <pc:docMk/>
            <pc:sldMk cId="3488118441" sldId="371"/>
            <ac:spMk id="50" creationId="{129F4FEF-3F4E-4042-8E6D-C24E201FB31A}"/>
          </ac:spMkLst>
        </pc:spChg>
        <pc:spChg chg="add del">
          <ac:chgData name="MARIN Muriel" userId="4ec0d77b-2aa7-4640-b689-72b32183470e" providerId="ADAL" clId="{D4E08A71-9964-4D42-9733-5C355B67BF01}" dt="2024-02-07T14:56:31.173" v="683" actId="26606"/>
          <ac:spMkLst>
            <pc:docMk/>
            <pc:sldMk cId="3488118441" sldId="371"/>
            <ac:spMk id="55" creationId="{889AE703-9EC1-473D-8723-8E991E88520E}"/>
          </ac:spMkLst>
        </pc:spChg>
        <pc:spChg chg="add del">
          <ac:chgData name="MARIN Muriel" userId="4ec0d77b-2aa7-4640-b689-72b32183470e" providerId="ADAL" clId="{D4E08A71-9964-4D42-9733-5C355B67BF01}" dt="2024-02-07T14:56:40.038" v="685" actId="26606"/>
          <ac:spMkLst>
            <pc:docMk/>
            <pc:sldMk cId="3488118441" sldId="371"/>
            <ac:spMk id="60" creationId="{2DAA6C16-BF9B-4A3E-BC70-EE6015D4F967}"/>
          </ac:spMkLst>
        </pc:spChg>
        <pc:spChg chg="add">
          <ac:chgData name="MARIN Muriel" userId="4ec0d77b-2aa7-4640-b689-72b32183470e" providerId="ADAL" clId="{D4E08A71-9964-4D42-9733-5C355B67BF01}" dt="2024-02-07T14:56:40.063" v="686" actId="26606"/>
          <ac:spMkLst>
            <pc:docMk/>
            <pc:sldMk cId="3488118441" sldId="371"/>
            <ac:spMk id="62" creationId="{654982E2-E5D3-4959-B20C-63A421F6DBD4}"/>
          </ac:spMkLst>
        </pc:spChg>
        <pc:grpChg chg="add del">
          <ac:chgData name="MARIN Muriel" userId="4ec0d77b-2aa7-4640-b689-72b32183470e" providerId="ADAL" clId="{D4E08A71-9964-4D42-9733-5C355B67BF01}" dt="2024-02-07T14:55:56.200" v="677" actId="26606"/>
          <ac:grpSpMkLst>
            <pc:docMk/>
            <pc:sldMk cId="3488118441" sldId="371"/>
            <ac:grpSpMk id="7" creationId="{A4AE1828-51FD-4AD7-BCF6-9AF5C696CE5D}"/>
          </ac:grpSpMkLst>
        </pc:grpChg>
        <pc:grpChg chg="add del">
          <ac:chgData name="MARIN Muriel" userId="4ec0d77b-2aa7-4640-b689-72b32183470e" providerId="ADAL" clId="{D4E08A71-9964-4D42-9733-5C355B67BF01}" dt="2024-02-07T14:56:40.038" v="685" actId="26606"/>
          <ac:grpSpMkLst>
            <pc:docMk/>
            <pc:sldMk cId="3488118441" sldId="371"/>
            <ac:grpSpMk id="57" creationId="{A4AE1828-51FD-4AD7-BCF6-9AF5C696CE5D}"/>
          </ac:grpSpMkLst>
        </pc:grpChg>
        <pc:grpChg chg="add">
          <ac:chgData name="MARIN Muriel" userId="4ec0d77b-2aa7-4640-b689-72b32183470e" providerId="ADAL" clId="{D4E08A71-9964-4D42-9733-5C355B67BF01}" dt="2024-02-07T14:56:40.063" v="686" actId="26606"/>
          <ac:grpSpMkLst>
            <pc:docMk/>
            <pc:sldMk cId="3488118441" sldId="371"/>
            <ac:grpSpMk id="63" creationId="{36352218-10DD-425E-846C-2766AF166A7F}"/>
          </ac:grpSpMkLst>
        </pc:grpChg>
        <pc:grpChg chg="add">
          <ac:chgData name="MARIN Muriel" userId="4ec0d77b-2aa7-4640-b689-72b32183470e" providerId="ADAL" clId="{D4E08A71-9964-4D42-9733-5C355B67BF01}" dt="2024-02-07T14:56:40.063" v="686" actId="26606"/>
          <ac:grpSpMkLst>
            <pc:docMk/>
            <pc:sldMk cId="3488118441" sldId="371"/>
            <ac:grpSpMk id="70" creationId="{2771FEA5-1BB0-4DEA-9432-D1A5CA9E5347}"/>
          </ac:grpSpMkLst>
        </pc:grpChg>
        <pc:picChg chg="mod ord">
          <ac:chgData name="MARIN Muriel" userId="4ec0d77b-2aa7-4640-b689-72b32183470e" providerId="ADAL" clId="{D4E08A71-9964-4D42-9733-5C355B67BF01}" dt="2024-02-07T14:56:40.063" v="686" actId="26606"/>
          <ac:picMkLst>
            <pc:docMk/>
            <pc:sldMk cId="3488118441" sldId="371"/>
            <ac:picMk id="3" creationId="{F021274E-C38F-E1F0-05E9-AEEEDE0238BD}"/>
          </ac:picMkLst>
        </pc:picChg>
        <pc:picChg chg="mod ord">
          <ac:chgData name="MARIN Muriel" userId="4ec0d77b-2aa7-4640-b689-72b32183470e" providerId="ADAL" clId="{D4E08A71-9964-4D42-9733-5C355B67BF01}" dt="2024-02-07T14:56:40.063" v="686" actId="26606"/>
          <ac:picMkLst>
            <pc:docMk/>
            <pc:sldMk cId="3488118441" sldId="371"/>
            <ac:picMk id="4" creationId="{7460B499-C0C9-4D2B-9B7F-289E6746B2B9}"/>
          </ac:picMkLst>
        </pc:picChg>
      </pc:sldChg>
      <pc:sldChg chg="addSp delSp modSp mod setBg setClrOvrMap">
        <pc:chgData name="MARIN Muriel" userId="4ec0d77b-2aa7-4640-b689-72b32183470e" providerId="ADAL" clId="{D4E08A71-9964-4D42-9733-5C355B67BF01}" dt="2024-02-07T15:23:50.521" v="1092" actId="14100"/>
        <pc:sldMkLst>
          <pc:docMk/>
          <pc:sldMk cId="2930547252" sldId="372"/>
        </pc:sldMkLst>
        <pc:spChg chg="add del mod ord">
          <ac:chgData name="MARIN Muriel" userId="4ec0d77b-2aa7-4640-b689-72b32183470e" providerId="ADAL" clId="{D4E08A71-9964-4D42-9733-5C355B67BF01}" dt="2024-02-07T15:23:50.521" v="1092" actId="14100"/>
          <ac:spMkLst>
            <pc:docMk/>
            <pc:sldMk cId="2930547252" sldId="372"/>
            <ac:spMk id="3" creationId="{C1488AB4-4004-E1F1-F4C9-7A5F50FD1ECE}"/>
          </ac:spMkLst>
        </pc:spChg>
        <pc:spChg chg="add del">
          <ac:chgData name="MARIN Muriel" userId="4ec0d77b-2aa7-4640-b689-72b32183470e" providerId="ADAL" clId="{D4E08A71-9964-4D42-9733-5C355B67BF01}" dt="2024-02-07T14:52:39.722" v="637" actId="26606"/>
          <ac:spMkLst>
            <pc:docMk/>
            <pc:sldMk cId="2930547252" sldId="372"/>
            <ac:spMk id="6" creationId="{BACC6370-2D7E-4714-9D71-7542949D7D5D}"/>
          </ac:spMkLst>
        </pc:spChg>
        <pc:spChg chg="add del">
          <ac:chgData name="MARIN Muriel" userId="4ec0d77b-2aa7-4640-b689-72b32183470e" providerId="ADAL" clId="{D4E08A71-9964-4D42-9733-5C355B67BF01}" dt="2024-02-07T14:52:39.722" v="637" actId="26606"/>
          <ac:spMkLst>
            <pc:docMk/>
            <pc:sldMk cId="2930547252" sldId="372"/>
            <ac:spMk id="7" creationId="{256B2C21-A230-48C0-8DF1-C46611373C44}"/>
          </ac:spMkLst>
        </pc:spChg>
        <pc:spChg chg="add del">
          <ac:chgData name="MARIN Muriel" userId="4ec0d77b-2aa7-4640-b689-72b32183470e" providerId="ADAL" clId="{D4E08A71-9964-4D42-9733-5C355B67BF01}" dt="2024-02-07T14:43:34.155" v="586" actId="26606"/>
          <ac:spMkLst>
            <pc:docMk/>
            <pc:sldMk cId="2930547252" sldId="372"/>
            <ac:spMk id="8" creationId="{09588DA8-065E-4F6F-8EFD-43104AB2E0CF}"/>
          </ac:spMkLst>
        </pc:spChg>
        <pc:spChg chg="add del">
          <ac:chgData name="MARIN Muriel" userId="4ec0d77b-2aa7-4640-b689-72b32183470e" providerId="ADAL" clId="{D4E08A71-9964-4D42-9733-5C355B67BF01}" dt="2024-02-07T14:43:38.029" v="588" actId="26606"/>
          <ac:spMkLst>
            <pc:docMk/>
            <pc:sldMk cId="2930547252" sldId="372"/>
            <ac:spMk id="9" creationId="{3ECBE1F1-D69B-4AFA-ABD5-8E41720EF6DE}"/>
          </ac:spMkLst>
        </pc:spChg>
        <pc:spChg chg="add del">
          <ac:chgData name="MARIN Muriel" userId="4ec0d77b-2aa7-4640-b689-72b32183470e" providerId="ADAL" clId="{D4E08A71-9964-4D42-9733-5C355B67BF01}" dt="2024-02-07T14:43:34.155" v="586" actId="26606"/>
          <ac:spMkLst>
            <pc:docMk/>
            <pc:sldMk cId="2930547252" sldId="372"/>
            <ac:spMk id="10" creationId="{C4285719-470E-454C-AF62-8323075F1F5B}"/>
          </ac:spMkLst>
        </pc:spChg>
        <pc:spChg chg="add del">
          <ac:chgData name="MARIN Muriel" userId="4ec0d77b-2aa7-4640-b689-72b32183470e" providerId="ADAL" clId="{D4E08A71-9964-4D42-9733-5C355B67BF01}" dt="2024-02-07T14:43:38.029" v="588" actId="26606"/>
          <ac:spMkLst>
            <pc:docMk/>
            <pc:sldMk cId="2930547252" sldId="372"/>
            <ac:spMk id="11" creationId="{603A6265-E10C-4B85-9C20-E75FCAF9CC63}"/>
          </ac:spMkLst>
        </pc:spChg>
        <pc:spChg chg="add del">
          <ac:chgData name="MARIN Muriel" userId="4ec0d77b-2aa7-4640-b689-72b32183470e" providerId="ADAL" clId="{D4E08A71-9964-4D42-9733-5C355B67BF01}" dt="2024-02-07T14:43:34.155" v="586" actId="26606"/>
          <ac:spMkLst>
            <pc:docMk/>
            <pc:sldMk cId="2930547252" sldId="372"/>
            <ac:spMk id="12" creationId="{CD9FE4EF-C4D8-49A0-B2FF-81D8DB7D8A24}"/>
          </ac:spMkLst>
        </pc:spChg>
        <pc:spChg chg="add del">
          <ac:chgData name="MARIN Muriel" userId="4ec0d77b-2aa7-4640-b689-72b32183470e" providerId="ADAL" clId="{D4E08A71-9964-4D42-9733-5C355B67BF01}" dt="2024-02-07T14:43:44.640" v="590" actId="26606"/>
          <ac:spMkLst>
            <pc:docMk/>
            <pc:sldMk cId="2930547252" sldId="372"/>
            <ac:spMk id="13" creationId="{8D6EA299-0840-6DEA-E670-C49AEBC87E89}"/>
          </ac:spMkLst>
        </pc:spChg>
        <pc:spChg chg="add del">
          <ac:chgData name="MARIN Muriel" userId="4ec0d77b-2aa7-4640-b689-72b32183470e" providerId="ADAL" clId="{D4E08A71-9964-4D42-9733-5C355B67BF01}" dt="2024-02-07T14:43:34.155" v="586" actId="26606"/>
          <ac:spMkLst>
            <pc:docMk/>
            <pc:sldMk cId="2930547252" sldId="372"/>
            <ac:spMk id="14" creationId="{4300840D-0A0B-4512-BACA-B439D5B9C57C}"/>
          </ac:spMkLst>
        </pc:spChg>
        <pc:spChg chg="add del">
          <ac:chgData name="MARIN Muriel" userId="4ec0d77b-2aa7-4640-b689-72b32183470e" providerId="ADAL" clId="{D4E08A71-9964-4D42-9733-5C355B67BF01}" dt="2024-02-07T14:43:34.155" v="586" actId="26606"/>
          <ac:spMkLst>
            <pc:docMk/>
            <pc:sldMk cId="2930547252" sldId="372"/>
            <ac:spMk id="16" creationId="{D2B78728-A580-49A7-84F9-6EF6F583ADE0}"/>
          </ac:spMkLst>
        </pc:spChg>
        <pc:spChg chg="add del">
          <ac:chgData name="MARIN Muriel" userId="4ec0d77b-2aa7-4640-b689-72b32183470e" providerId="ADAL" clId="{D4E08A71-9964-4D42-9733-5C355B67BF01}" dt="2024-02-07T14:43:44.640" v="590" actId="26606"/>
          <ac:spMkLst>
            <pc:docMk/>
            <pc:sldMk cId="2930547252" sldId="372"/>
            <ac:spMk id="17" creationId="{AE3A741D-C19B-960A-5803-1C5887147820}"/>
          </ac:spMkLst>
        </pc:spChg>
        <pc:spChg chg="add del">
          <ac:chgData name="MARIN Muriel" userId="4ec0d77b-2aa7-4640-b689-72b32183470e" providerId="ADAL" clId="{D4E08A71-9964-4D42-9733-5C355B67BF01}" dt="2024-02-07T14:43:34.155" v="586" actId="26606"/>
          <ac:spMkLst>
            <pc:docMk/>
            <pc:sldMk cId="2930547252" sldId="372"/>
            <ac:spMk id="18" creationId="{38FAA1A1-D861-433F-88FA-1E9D6FD31D11}"/>
          </ac:spMkLst>
        </pc:spChg>
        <pc:spChg chg="add del">
          <ac:chgData name="MARIN Muriel" userId="4ec0d77b-2aa7-4640-b689-72b32183470e" providerId="ADAL" clId="{D4E08A71-9964-4D42-9733-5C355B67BF01}" dt="2024-02-07T14:43:44.640" v="590" actId="26606"/>
          <ac:spMkLst>
            <pc:docMk/>
            <pc:sldMk cId="2930547252" sldId="372"/>
            <ac:spMk id="19" creationId="{DC39DE25-0E4E-0AA7-0932-1D78C2372786}"/>
          </ac:spMkLst>
        </pc:spChg>
        <pc:spChg chg="add del">
          <ac:chgData name="MARIN Muriel" userId="4ec0d77b-2aa7-4640-b689-72b32183470e" providerId="ADAL" clId="{D4E08A71-9964-4D42-9733-5C355B67BF01}" dt="2024-02-07T14:43:34.155" v="586" actId="26606"/>
          <ac:spMkLst>
            <pc:docMk/>
            <pc:sldMk cId="2930547252" sldId="372"/>
            <ac:spMk id="20" creationId="{8D71EDA1-87BF-4D5D-AB79-F346FD19278A}"/>
          </ac:spMkLst>
        </pc:spChg>
        <pc:spChg chg="add del">
          <ac:chgData name="MARIN Muriel" userId="4ec0d77b-2aa7-4640-b689-72b32183470e" providerId="ADAL" clId="{D4E08A71-9964-4D42-9733-5C355B67BF01}" dt="2024-02-07T14:52:39.722" v="637" actId="26606"/>
          <ac:spMkLst>
            <pc:docMk/>
            <pc:sldMk cId="2930547252" sldId="372"/>
            <ac:spMk id="21" creationId="{3847E18C-932D-4C95-AABA-FEC7C9499AD7}"/>
          </ac:spMkLst>
        </pc:spChg>
        <pc:spChg chg="add del">
          <ac:chgData name="MARIN Muriel" userId="4ec0d77b-2aa7-4640-b689-72b32183470e" providerId="ADAL" clId="{D4E08A71-9964-4D42-9733-5C355B67BF01}" dt="2024-02-07T14:52:39.722" v="637" actId="26606"/>
          <ac:spMkLst>
            <pc:docMk/>
            <pc:sldMk cId="2930547252" sldId="372"/>
            <ac:spMk id="22" creationId="{3150CB11-0C61-439E-910F-5787759E72A0}"/>
          </ac:spMkLst>
        </pc:spChg>
        <pc:spChg chg="add del">
          <ac:chgData name="MARIN Muriel" userId="4ec0d77b-2aa7-4640-b689-72b32183470e" providerId="ADAL" clId="{D4E08A71-9964-4D42-9733-5C355B67BF01}" dt="2024-02-07T14:52:39.722" v="637" actId="26606"/>
          <ac:spMkLst>
            <pc:docMk/>
            <pc:sldMk cId="2930547252" sldId="372"/>
            <ac:spMk id="23" creationId="{43F8A58B-5155-44CE-A5FF-7647B47D0A7A}"/>
          </ac:spMkLst>
        </pc:spChg>
        <pc:spChg chg="add del">
          <ac:chgData name="MARIN Muriel" userId="4ec0d77b-2aa7-4640-b689-72b32183470e" providerId="ADAL" clId="{D4E08A71-9964-4D42-9733-5C355B67BF01}" dt="2024-02-07T14:52:39.722" v="637" actId="26606"/>
          <ac:spMkLst>
            <pc:docMk/>
            <pc:sldMk cId="2930547252" sldId="372"/>
            <ac:spMk id="24" creationId="{443F2ACA-E6D6-4028-82DD-F03C262D5DE6}"/>
          </ac:spMkLst>
        </pc:spChg>
        <pc:spChg chg="add del">
          <ac:chgData name="MARIN Muriel" userId="4ec0d77b-2aa7-4640-b689-72b32183470e" providerId="ADAL" clId="{D4E08A71-9964-4D42-9733-5C355B67BF01}" dt="2024-02-07T15:06:55.884" v="997" actId="26606"/>
          <ac:spMkLst>
            <pc:docMk/>
            <pc:sldMk cId="2930547252" sldId="372"/>
            <ac:spMk id="26" creationId="{79BB35BC-D5C2-4C8B-A22A-A71E6191913B}"/>
          </ac:spMkLst>
        </pc:spChg>
        <pc:spChg chg="add del">
          <ac:chgData name="MARIN Muriel" userId="4ec0d77b-2aa7-4640-b689-72b32183470e" providerId="ADAL" clId="{D4E08A71-9964-4D42-9733-5C355B67BF01}" dt="2024-02-07T14:52:41.191" v="639" actId="26606"/>
          <ac:spMkLst>
            <pc:docMk/>
            <pc:sldMk cId="2930547252" sldId="372"/>
            <ac:spMk id="27" creationId="{BACC6370-2D7E-4714-9D71-7542949D7D5D}"/>
          </ac:spMkLst>
        </pc:spChg>
        <pc:spChg chg="add del">
          <ac:chgData name="MARIN Muriel" userId="4ec0d77b-2aa7-4640-b689-72b32183470e" providerId="ADAL" clId="{D4E08A71-9964-4D42-9733-5C355B67BF01}" dt="2024-02-07T14:52:41.191" v="639" actId="26606"/>
          <ac:spMkLst>
            <pc:docMk/>
            <pc:sldMk cId="2930547252" sldId="372"/>
            <ac:spMk id="28" creationId="{256B2C21-A230-48C0-8DF1-C46611373C44}"/>
          </ac:spMkLst>
        </pc:spChg>
        <pc:spChg chg="add del">
          <ac:chgData name="MARIN Muriel" userId="4ec0d77b-2aa7-4640-b689-72b32183470e" providerId="ADAL" clId="{D4E08A71-9964-4D42-9733-5C355B67BF01}" dt="2024-02-07T14:52:41.191" v="639" actId="26606"/>
          <ac:spMkLst>
            <pc:docMk/>
            <pc:sldMk cId="2930547252" sldId="372"/>
            <ac:spMk id="29" creationId="{3847E18C-932D-4C95-AABA-FEC7C9499AD7}"/>
          </ac:spMkLst>
        </pc:spChg>
        <pc:spChg chg="add del">
          <ac:chgData name="MARIN Muriel" userId="4ec0d77b-2aa7-4640-b689-72b32183470e" providerId="ADAL" clId="{D4E08A71-9964-4D42-9733-5C355B67BF01}" dt="2024-02-07T14:52:41.191" v="639" actId="26606"/>
          <ac:spMkLst>
            <pc:docMk/>
            <pc:sldMk cId="2930547252" sldId="372"/>
            <ac:spMk id="30" creationId="{3150CB11-0C61-439E-910F-5787759E72A0}"/>
          </ac:spMkLst>
        </pc:spChg>
        <pc:spChg chg="add del">
          <ac:chgData name="MARIN Muriel" userId="4ec0d77b-2aa7-4640-b689-72b32183470e" providerId="ADAL" clId="{D4E08A71-9964-4D42-9733-5C355B67BF01}" dt="2024-02-07T14:52:41.191" v="639" actId="26606"/>
          <ac:spMkLst>
            <pc:docMk/>
            <pc:sldMk cId="2930547252" sldId="372"/>
            <ac:spMk id="31" creationId="{43F8A58B-5155-44CE-A5FF-7647B47D0A7A}"/>
          </ac:spMkLst>
        </pc:spChg>
        <pc:spChg chg="add del">
          <ac:chgData name="MARIN Muriel" userId="4ec0d77b-2aa7-4640-b689-72b32183470e" providerId="ADAL" clId="{D4E08A71-9964-4D42-9733-5C355B67BF01}" dt="2024-02-07T14:52:41.191" v="639" actId="26606"/>
          <ac:spMkLst>
            <pc:docMk/>
            <pc:sldMk cId="2930547252" sldId="372"/>
            <ac:spMk id="32" creationId="{443F2ACA-E6D6-4028-82DD-F03C262D5DE6}"/>
          </ac:spMkLst>
        </pc:spChg>
        <pc:spChg chg="add del">
          <ac:chgData name="MARIN Muriel" userId="4ec0d77b-2aa7-4640-b689-72b32183470e" providerId="ADAL" clId="{D4E08A71-9964-4D42-9733-5C355B67BF01}" dt="2024-02-07T15:07:59.029" v="1003" actId="26606"/>
          <ac:spMkLst>
            <pc:docMk/>
            <pc:sldMk cId="2930547252" sldId="372"/>
            <ac:spMk id="34" creationId="{12609869-9E80-471B-A487-A53288E0E791}"/>
          </ac:spMkLst>
        </pc:spChg>
        <pc:spChg chg="add del">
          <ac:chgData name="MARIN Muriel" userId="4ec0d77b-2aa7-4640-b689-72b32183470e" providerId="ADAL" clId="{D4E08A71-9964-4D42-9733-5C355B67BF01}" dt="2024-02-07T14:52:43.311" v="641" actId="26606"/>
          <ac:spMkLst>
            <pc:docMk/>
            <pc:sldMk cId="2930547252" sldId="372"/>
            <ac:spMk id="35" creationId="{09588DA8-065E-4F6F-8EFD-43104AB2E0CF}"/>
          </ac:spMkLst>
        </pc:spChg>
        <pc:spChg chg="add del">
          <ac:chgData name="MARIN Muriel" userId="4ec0d77b-2aa7-4640-b689-72b32183470e" providerId="ADAL" clId="{D4E08A71-9964-4D42-9733-5C355B67BF01}" dt="2024-02-07T14:52:43.311" v="641" actId="26606"/>
          <ac:spMkLst>
            <pc:docMk/>
            <pc:sldMk cId="2930547252" sldId="372"/>
            <ac:spMk id="36" creationId="{C4285719-470E-454C-AF62-8323075F1F5B}"/>
          </ac:spMkLst>
        </pc:spChg>
        <pc:spChg chg="add del">
          <ac:chgData name="MARIN Muriel" userId="4ec0d77b-2aa7-4640-b689-72b32183470e" providerId="ADAL" clId="{D4E08A71-9964-4D42-9733-5C355B67BF01}" dt="2024-02-07T14:52:43.311" v="641" actId="26606"/>
          <ac:spMkLst>
            <pc:docMk/>
            <pc:sldMk cId="2930547252" sldId="372"/>
            <ac:spMk id="37" creationId="{CD9FE4EF-C4D8-49A0-B2FF-81D8DB7D8A24}"/>
          </ac:spMkLst>
        </pc:spChg>
        <pc:spChg chg="add del">
          <ac:chgData name="MARIN Muriel" userId="4ec0d77b-2aa7-4640-b689-72b32183470e" providerId="ADAL" clId="{D4E08A71-9964-4D42-9733-5C355B67BF01}" dt="2024-02-07T14:52:43.311" v="641" actId="26606"/>
          <ac:spMkLst>
            <pc:docMk/>
            <pc:sldMk cId="2930547252" sldId="372"/>
            <ac:spMk id="38" creationId="{4300840D-0A0B-4512-BACA-B439D5B9C57C}"/>
          </ac:spMkLst>
        </pc:spChg>
        <pc:spChg chg="add del">
          <ac:chgData name="MARIN Muriel" userId="4ec0d77b-2aa7-4640-b689-72b32183470e" providerId="ADAL" clId="{D4E08A71-9964-4D42-9733-5C355B67BF01}" dt="2024-02-07T14:52:43.311" v="641" actId="26606"/>
          <ac:spMkLst>
            <pc:docMk/>
            <pc:sldMk cId="2930547252" sldId="372"/>
            <ac:spMk id="39" creationId="{D2B78728-A580-49A7-84F9-6EF6F583ADE0}"/>
          </ac:spMkLst>
        </pc:spChg>
        <pc:spChg chg="add del">
          <ac:chgData name="MARIN Muriel" userId="4ec0d77b-2aa7-4640-b689-72b32183470e" providerId="ADAL" clId="{D4E08A71-9964-4D42-9733-5C355B67BF01}" dt="2024-02-07T14:52:43.311" v="641" actId="26606"/>
          <ac:spMkLst>
            <pc:docMk/>
            <pc:sldMk cId="2930547252" sldId="372"/>
            <ac:spMk id="40" creationId="{38FAA1A1-D861-433F-88FA-1E9D6FD31D11}"/>
          </ac:spMkLst>
        </pc:spChg>
        <pc:spChg chg="add del">
          <ac:chgData name="MARIN Muriel" userId="4ec0d77b-2aa7-4640-b689-72b32183470e" providerId="ADAL" clId="{D4E08A71-9964-4D42-9733-5C355B67BF01}" dt="2024-02-07T14:52:43.311" v="641" actId="26606"/>
          <ac:spMkLst>
            <pc:docMk/>
            <pc:sldMk cId="2930547252" sldId="372"/>
            <ac:spMk id="41" creationId="{8D71EDA1-87BF-4D5D-AB79-F346FD19278A}"/>
          </ac:spMkLst>
        </pc:spChg>
        <pc:spChg chg="add del">
          <ac:chgData name="MARIN Muriel" userId="4ec0d77b-2aa7-4640-b689-72b32183470e" providerId="ADAL" clId="{D4E08A71-9964-4D42-9733-5C355B67BF01}" dt="2024-02-07T14:52:43.311" v="641" actId="26606"/>
          <ac:spMkLst>
            <pc:docMk/>
            <pc:sldMk cId="2930547252" sldId="372"/>
            <ac:spMk id="42" creationId="{C1488AB4-4004-E1F1-F4C9-7A5F50FD1ECE}"/>
          </ac:spMkLst>
        </pc:spChg>
        <pc:spChg chg="add del">
          <ac:chgData name="MARIN Muriel" userId="4ec0d77b-2aa7-4640-b689-72b32183470e" providerId="ADAL" clId="{D4E08A71-9964-4D42-9733-5C355B67BF01}" dt="2024-02-07T15:07:59.029" v="1003" actId="26606"/>
          <ac:spMkLst>
            <pc:docMk/>
            <pc:sldMk cId="2930547252" sldId="372"/>
            <ac:spMk id="43" creationId="{7004738A-9D34-43E8-97D2-CA0EED4F8BE0}"/>
          </ac:spMkLst>
        </pc:spChg>
        <pc:spChg chg="add del">
          <ac:chgData name="MARIN Muriel" userId="4ec0d77b-2aa7-4640-b689-72b32183470e" providerId="ADAL" clId="{D4E08A71-9964-4D42-9733-5C355B67BF01}" dt="2024-02-07T14:52:45.785" v="643" actId="26606"/>
          <ac:spMkLst>
            <pc:docMk/>
            <pc:sldMk cId="2930547252" sldId="372"/>
            <ac:spMk id="44" creationId="{BACC6370-2D7E-4714-9D71-7542949D7D5D}"/>
          </ac:spMkLst>
        </pc:spChg>
        <pc:spChg chg="add del">
          <ac:chgData name="MARIN Muriel" userId="4ec0d77b-2aa7-4640-b689-72b32183470e" providerId="ADAL" clId="{D4E08A71-9964-4D42-9733-5C355B67BF01}" dt="2024-02-07T14:52:45.785" v="643" actId="26606"/>
          <ac:spMkLst>
            <pc:docMk/>
            <pc:sldMk cId="2930547252" sldId="372"/>
            <ac:spMk id="45" creationId="{F68B3F68-107C-434F-AA38-110D5EA91B85}"/>
          </ac:spMkLst>
        </pc:spChg>
        <pc:spChg chg="add del">
          <ac:chgData name="MARIN Muriel" userId="4ec0d77b-2aa7-4640-b689-72b32183470e" providerId="ADAL" clId="{D4E08A71-9964-4D42-9733-5C355B67BF01}" dt="2024-02-07T14:52:45.785" v="643" actId="26606"/>
          <ac:spMkLst>
            <pc:docMk/>
            <pc:sldMk cId="2930547252" sldId="372"/>
            <ac:spMk id="46" creationId="{AAD0DBB9-1A4B-4391-81D4-CB19F9AB918A}"/>
          </ac:spMkLst>
        </pc:spChg>
        <pc:spChg chg="add del">
          <ac:chgData name="MARIN Muriel" userId="4ec0d77b-2aa7-4640-b689-72b32183470e" providerId="ADAL" clId="{D4E08A71-9964-4D42-9733-5C355B67BF01}" dt="2024-02-07T14:52:45.785" v="643" actId="26606"/>
          <ac:spMkLst>
            <pc:docMk/>
            <pc:sldMk cId="2930547252" sldId="372"/>
            <ac:spMk id="47" creationId="{063BBA22-50EA-4C4D-BE05-F1CE4E63AA56}"/>
          </ac:spMkLst>
        </pc:spChg>
        <pc:spChg chg="add del">
          <ac:chgData name="MARIN Muriel" userId="4ec0d77b-2aa7-4640-b689-72b32183470e" providerId="ADAL" clId="{D4E08A71-9964-4D42-9733-5C355B67BF01}" dt="2024-02-07T15:07:59.029" v="1003" actId="26606"/>
          <ac:spMkLst>
            <pc:docMk/>
            <pc:sldMk cId="2930547252" sldId="372"/>
            <ac:spMk id="49" creationId="{B8B8D07F-F13E-443E-BA68-2D26672D76B9}"/>
          </ac:spMkLst>
        </pc:spChg>
        <pc:spChg chg="add del">
          <ac:chgData name="MARIN Muriel" userId="4ec0d77b-2aa7-4640-b689-72b32183470e" providerId="ADAL" clId="{D4E08A71-9964-4D42-9733-5C355B67BF01}" dt="2024-02-07T14:52:58.204" v="645" actId="26606"/>
          <ac:spMkLst>
            <pc:docMk/>
            <pc:sldMk cId="2930547252" sldId="372"/>
            <ac:spMk id="50" creationId="{9228552E-C8B1-4A80-8448-0787CE0FC704}"/>
          </ac:spMkLst>
        </pc:spChg>
        <pc:spChg chg="add del">
          <ac:chgData name="MARIN Muriel" userId="4ec0d77b-2aa7-4640-b689-72b32183470e" providerId="ADAL" clId="{D4E08A71-9964-4D42-9733-5C355B67BF01}" dt="2024-02-07T15:07:59.029" v="1003" actId="26606"/>
          <ac:spMkLst>
            <pc:docMk/>
            <pc:sldMk cId="2930547252" sldId="372"/>
            <ac:spMk id="53" creationId="{2813A4FA-24A5-41ED-A534-3807D1B2F344}"/>
          </ac:spMkLst>
        </pc:spChg>
        <pc:spChg chg="add del">
          <ac:chgData name="MARIN Muriel" userId="4ec0d77b-2aa7-4640-b689-72b32183470e" providerId="ADAL" clId="{D4E08A71-9964-4D42-9733-5C355B67BF01}" dt="2024-02-07T15:07:59.029" v="1003" actId="26606"/>
          <ac:spMkLst>
            <pc:docMk/>
            <pc:sldMk cId="2930547252" sldId="372"/>
            <ac:spMk id="55" creationId="{C3944F27-CA70-4E84-A51A-E6BF89558979}"/>
          </ac:spMkLst>
        </pc:spChg>
        <pc:spChg chg="add del">
          <ac:chgData name="MARIN Muriel" userId="4ec0d77b-2aa7-4640-b689-72b32183470e" providerId="ADAL" clId="{D4E08A71-9964-4D42-9733-5C355B67BF01}" dt="2024-02-07T14:53:30.135" v="649" actId="26606"/>
          <ac:spMkLst>
            <pc:docMk/>
            <pc:sldMk cId="2930547252" sldId="372"/>
            <ac:spMk id="56" creationId="{1B15ED52-F352-441B-82BF-E0EA34836D08}"/>
          </ac:spMkLst>
        </pc:spChg>
        <pc:spChg chg="add del">
          <ac:chgData name="MARIN Muriel" userId="4ec0d77b-2aa7-4640-b689-72b32183470e" providerId="ADAL" clId="{D4E08A71-9964-4D42-9733-5C355B67BF01}" dt="2024-02-07T14:53:30.135" v="649" actId="26606"/>
          <ac:spMkLst>
            <pc:docMk/>
            <pc:sldMk cId="2930547252" sldId="372"/>
            <ac:spMk id="57" creationId="{3B2E3793-BFE6-45A2-9B7B-E18844431C99}"/>
          </ac:spMkLst>
        </pc:spChg>
        <pc:spChg chg="add del">
          <ac:chgData name="MARIN Muriel" userId="4ec0d77b-2aa7-4640-b689-72b32183470e" providerId="ADAL" clId="{D4E08A71-9964-4D42-9733-5C355B67BF01}" dt="2024-02-07T14:53:30.135" v="649" actId="26606"/>
          <ac:spMkLst>
            <pc:docMk/>
            <pc:sldMk cId="2930547252" sldId="372"/>
            <ac:spMk id="58" creationId="{BC4C4868-CB8F-4AF9-9CDB-8108F2C19B67}"/>
          </ac:spMkLst>
        </pc:spChg>
        <pc:spChg chg="add del">
          <ac:chgData name="MARIN Muriel" userId="4ec0d77b-2aa7-4640-b689-72b32183470e" providerId="ADAL" clId="{D4E08A71-9964-4D42-9733-5C355B67BF01}" dt="2024-02-07T14:53:30.135" v="649" actId="26606"/>
          <ac:spMkLst>
            <pc:docMk/>
            <pc:sldMk cId="2930547252" sldId="372"/>
            <ac:spMk id="59" creationId="{375E0459-6403-40CD-989D-56A4407CA12E}"/>
          </ac:spMkLst>
        </pc:spChg>
        <pc:spChg chg="add del">
          <ac:chgData name="MARIN Muriel" userId="4ec0d77b-2aa7-4640-b689-72b32183470e" providerId="ADAL" clId="{D4E08A71-9964-4D42-9733-5C355B67BF01}" dt="2024-02-07T14:53:30.135" v="649" actId="26606"/>
          <ac:spMkLst>
            <pc:docMk/>
            <pc:sldMk cId="2930547252" sldId="372"/>
            <ac:spMk id="60" creationId="{53E5B1A8-3AC9-4BD1-9BBC-78CA94F2D1BA}"/>
          </ac:spMkLst>
        </pc:spChg>
        <pc:spChg chg="add del">
          <ac:chgData name="MARIN Muriel" userId="4ec0d77b-2aa7-4640-b689-72b32183470e" providerId="ADAL" clId="{D4E08A71-9964-4D42-9733-5C355B67BF01}" dt="2024-02-07T14:53:30.135" v="649" actId="26606"/>
          <ac:spMkLst>
            <pc:docMk/>
            <pc:sldMk cId="2930547252" sldId="372"/>
            <ac:spMk id="61" creationId="{C1488AB4-4004-E1F1-F4C9-7A5F50FD1ECE}"/>
          </ac:spMkLst>
        </pc:spChg>
        <pc:spChg chg="add del">
          <ac:chgData name="MARIN Muriel" userId="4ec0d77b-2aa7-4640-b689-72b32183470e" providerId="ADAL" clId="{D4E08A71-9964-4D42-9733-5C355B67BF01}" dt="2024-02-07T15:13:52.947" v="1007" actId="26606"/>
          <ac:spMkLst>
            <pc:docMk/>
            <pc:sldMk cId="2930547252" sldId="372"/>
            <ac:spMk id="62" creationId="{2C46C4D6-C474-4E92-B52E-944C1118F7B6}"/>
          </ac:spMkLst>
        </pc:spChg>
        <pc:spChg chg="add del">
          <ac:chgData name="MARIN Muriel" userId="4ec0d77b-2aa7-4640-b689-72b32183470e" providerId="ADAL" clId="{D4E08A71-9964-4D42-9733-5C355B67BF01}" dt="2024-02-07T14:53:59.001" v="657" actId="26606"/>
          <ac:spMkLst>
            <pc:docMk/>
            <pc:sldMk cId="2930547252" sldId="372"/>
            <ac:spMk id="63" creationId="{BACC6370-2D7E-4714-9D71-7542949D7D5D}"/>
          </ac:spMkLst>
        </pc:spChg>
        <pc:spChg chg="add del">
          <ac:chgData name="MARIN Muriel" userId="4ec0d77b-2aa7-4640-b689-72b32183470e" providerId="ADAL" clId="{D4E08A71-9964-4D42-9733-5C355B67BF01}" dt="2024-02-07T14:53:59.001" v="657" actId="26606"/>
          <ac:spMkLst>
            <pc:docMk/>
            <pc:sldMk cId="2930547252" sldId="372"/>
            <ac:spMk id="64" creationId="{256B2C21-A230-48C0-8DF1-C46611373C44}"/>
          </ac:spMkLst>
        </pc:spChg>
        <pc:spChg chg="add del">
          <ac:chgData name="MARIN Muriel" userId="4ec0d77b-2aa7-4640-b689-72b32183470e" providerId="ADAL" clId="{D4E08A71-9964-4D42-9733-5C355B67BF01}" dt="2024-02-07T14:53:59.001" v="657" actId="26606"/>
          <ac:spMkLst>
            <pc:docMk/>
            <pc:sldMk cId="2930547252" sldId="372"/>
            <ac:spMk id="65" creationId="{3847E18C-932D-4C95-AABA-FEC7C9499AD7}"/>
          </ac:spMkLst>
        </pc:spChg>
        <pc:spChg chg="add del">
          <ac:chgData name="MARIN Muriel" userId="4ec0d77b-2aa7-4640-b689-72b32183470e" providerId="ADAL" clId="{D4E08A71-9964-4D42-9733-5C355B67BF01}" dt="2024-02-07T14:53:59.001" v="657" actId="26606"/>
          <ac:spMkLst>
            <pc:docMk/>
            <pc:sldMk cId="2930547252" sldId="372"/>
            <ac:spMk id="66" creationId="{3150CB11-0C61-439E-910F-5787759E72A0}"/>
          </ac:spMkLst>
        </pc:spChg>
        <pc:spChg chg="add del">
          <ac:chgData name="MARIN Muriel" userId="4ec0d77b-2aa7-4640-b689-72b32183470e" providerId="ADAL" clId="{D4E08A71-9964-4D42-9733-5C355B67BF01}" dt="2024-02-07T14:53:59.001" v="657" actId="26606"/>
          <ac:spMkLst>
            <pc:docMk/>
            <pc:sldMk cId="2930547252" sldId="372"/>
            <ac:spMk id="67" creationId="{43F8A58B-5155-44CE-A5FF-7647B47D0A7A}"/>
          </ac:spMkLst>
        </pc:spChg>
        <pc:spChg chg="add del">
          <ac:chgData name="MARIN Muriel" userId="4ec0d77b-2aa7-4640-b689-72b32183470e" providerId="ADAL" clId="{D4E08A71-9964-4D42-9733-5C355B67BF01}" dt="2024-02-07T14:53:59.001" v="657" actId="26606"/>
          <ac:spMkLst>
            <pc:docMk/>
            <pc:sldMk cId="2930547252" sldId="372"/>
            <ac:spMk id="68" creationId="{443F2ACA-E6D6-4028-82DD-F03C262D5DE6}"/>
          </ac:spMkLst>
        </pc:spChg>
        <pc:spChg chg="add del">
          <ac:chgData name="MARIN Muriel" userId="4ec0d77b-2aa7-4640-b689-72b32183470e" providerId="ADAL" clId="{D4E08A71-9964-4D42-9733-5C355B67BF01}" dt="2024-02-07T15:13:52.947" v="1007" actId="26606"/>
          <ac:spMkLst>
            <pc:docMk/>
            <pc:sldMk cId="2930547252" sldId="372"/>
            <ac:spMk id="70" creationId="{0E3596DD-156A-473E-9BB3-C6A29F7574E9}"/>
          </ac:spMkLst>
        </pc:spChg>
        <pc:spChg chg="add del">
          <ac:chgData name="MARIN Muriel" userId="4ec0d77b-2aa7-4640-b689-72b32183470e" providerId="ADAL" clId="{D4E08A71-9964-4D42-9733-5C355B67BF01}" dt="2024-02-07T15:13:52.937" v="1006" actId="26606"/>
          <ac:spMkLst>
            <pc:docMk/>
            <pc:sldMk cId="2930547252" sldId="372"/>
            <ac:spMk id="72" creationId="{2813A4FA-24A5-41ED-A534-3807D1B2F344}"/>
          </ac:spMkLst>
        </pc:spChg>
        <pc:spChg chg="add del">
          <ac:chgData name="MARIN Muriel" userId="4ec0d77b-2aa7-4640-b689-72b32183470e" providerId="ADAL" clId="{D4E08A71-9964-4D42-9733-5C355B67BF01}" dt="2024-02-07T14:53:50.091" v="654" actId="26606"/>
          <ac:spMkLst>
            <pc:docMk/>
            <pc:sldMk cId="2930547252" sldId="372"/>
            <ac:spMk id="74" creationId="{0CCC4BA0-1298-4DBD-86F1-B51D8C9D3437}"/>
          </ac:spMkLst>
        </pc:spChg>
        <pc:spChg chg="add del">
          <ac:chgData name="MARIN Muriel" userId="4ec0d77b-2aa7-4640-b689-72b32183470e" providerId="ADAL" clId="{D4E08A71-9964-4D42-9733-5C355B67BF01}" dt="2024-02-07T15:13:52.937" v="1006" actId="26606"/>
          <ac:spMkLst>
            <pc:docMk/>
            <pc:sldMk cId="2930547252" sldId="372"/>
            <ac:spMk id="75" creationId="{12609869-9E80-471B-A487-A53288E0E791}"/>
          </ac:spMkLst>
        </pc:spChg>
        <pc:spChg chg="add del">
          <ac:chgData name="MARIN Muriel" userId="4ec0d77b-2aa7-4640-b689-72b32183470e" providerId="ADAL" clId="{D4E08A71-9964-4D42-9733-5C355B67BF01}" dt="2024-02-07T14:53:50.091" v="654" actId="26606"/>
          <ac:spMkLst>
            <pc:docMk/>
            <pc:sldMk cId="2930547252" sldId="372"/>
            <ac:spMk id="76" creationId="{EEBF1590-3B36-48EE-A89D-3B6F3CB256AB}"/>
          </ac:spMkLst>
        </pc:spChg>
        <pc:spChg chg="add del">
          <ac:chgData name="MARIN Muriel" userId="4ec0d77b-2aa7-4640-b689-72b32183470e" providerId="ADAL" clId="{D4E08A71-9964-4D42-9733-5C355B67BF01}" dt="2024-02-07T15:13:52.937" v="1006" actId="26606"/>
          <ac:spMkLst>
            <pc:docMk/>
            <pc:sldMk cId="2930547252" sldId="372"/>
            <ac:spMk id="77" creationId="{7004738A-9D34-43E8-97D2-CA0EED4F8BE0}"/>
          </ac:spMkLst>
        </pc:spChg>
        <pc:spChg chg="add del">
          <ac:chgData name="MARIN Muriel" userId="4ec0d77b-2aa7-4640-b689-72b32183470e" providerId="ADAL" clId="{D4E08A71-9964-4D42-9733-5C355B67BF01}" dt="2024-02-07T14:53:50.091" v="654" actId="26606"/>
          <ac:spMkLst>
            <pc:docMk/>
            <pc:sldMk cId="2930547252" sldId="372"/>
            <ac:spMk id="78" creationId="{AC8F6C8C-AB5A-4548-942D-E3FD40ACBC49}"/>
          </ac:spMkLst>
        </pc:spChg>
        <pc:spChg chg="add del">
          <ac:chgData name="MARIN Muriel" userId="4ec0d77b-2aa7-4640-b689-72b32183470e" providerId="ADAL" clId="{D4E08A71-9964-4D42-9733-5C355B67BF01}" dt="2024-02-07T15:13:52.937" v="1006" actId="26606"/>
          <ac:spMkLst>
            <pc:docMk/>
            <pc:sldMk cId="2930547252" sldId="372"/>
            <ac:spMk id="79" creationId="{B8B8D07F-F13E-443E-BA68-2D26672D76B9}"/>
          </ac:spMkLst>
        </pc:spChg>
        <pc:spChg chg="add del">
          <ac:chgData name="MARIN Muriel" userId="4ec0d77b-2aa7-4640-b689-72b32183470e" providerId="ADAL" clId="{D4E08A71-9964-4D42-9733-5C355B67BF01}" dt="2024-02-07T14:53:55.659" v="656" actId="26606"/>
          <ac:spMkLst>
            <pc:docMk/>
            <pc:sldMk cId="2930547252" sldId="372"/>
            <ac:spMk id="80" creationId="{3346177D-ADC4-4968-B747-5CFCD390B5B9}"/>
          </ac:spMkLst>
        </pc:spChg>
        <pc:spChg chg="add del">
          <ac:chgData name="MARIN Muriel" userId="4ec0d77b-2aa7-4640-b689-72b32183470e" providerId="ADAL" clId="{D4E08A71-9964-4D42-9733-5C355B67BF01}" dt="2024-02-07T14:53:55.659" v="656" actId="26606"/>
          <ac:spMkLst>
            <pc:docMk/>
            <pc:sldMk cId="2930547252" sldId="372"/>
            <ac:spMk id="81" creationId="{0844A943-BF79-4FEA-ABB1-3BD54D236606}"/>
          </ac:spMkLst>
        </pc:spChg>
        <pc:spChg chg="add del">
          <ac:chgData name="MARIN Muriel" userId="4ec0d77b-2aa7-4640-b689-72b32183470e" providerId="ADAL" clId="{D4E08A71-9964-4D42-9733-5C355B67BF01}" dt="2024-02-07T14:53:55.659" v="656" actId="26606"/>
          <ac:spMkLst>
            <pc:docMk/>
            <pc:sldMk cId="2930547252" sldId="372"/>
            <ac:spMk id="82" creationId="{6437CC72-F4A8-4DC3-AFAB-D22C482C8100}"/>
          </ac:spMkLst>
        </pc:spChg>
        <pc:spChg chg="add del">
          <ac:chgData name="MARIN Muriel" userId="4ec0d77b-2aa7-4640-b689-72b32183470e" providerId="ADAL" clId="{D4E08A71-9964-4D42-9733-5C355B67BF01}" dt="2024-02-07T15:13:52.937" v="1006" actId="26606"/>
          <ac:spMkLst>
            <pc:docMk/>
            <pc:sldMk cId="2930547252" sldId="372"/>
            <ac:spMk id="83" creationId="{C3944F27-CA70-4E84-A51A-E6BF89558979}"/>
          </ac:spMkLst>
        </pc:spChg>
        <pc:spChg chg="add del">
          <ac:chgData name="MARIN Muriel" userId="4ec0d77b-2aa7-4640-b689-72b32183470e" providerId="ADAL" clId="{D4E08A71-9964-4D42-9733-5C355B67BF01}" dt="2024-02-07T15:15:08.482" v="1019" actId="26606"/>
          <ac:spMkLst>
            <pc:docMk/>
            <pc:sldMk cId="2930547252" sldId="372"/>
            <ac:spMk id="85" creationId="{1B15ED52-F352-441B-82BF-E0EA34836D08}"/>
          </ac:spMkLst>
        </pc:spChg>
        <pc:spChg chg="add del">
          <ac:chgData name="MARIN Muriel" userId="4ec0d77b-2aa7-4640-b689-72b32183470e" providerId="ADAL" clId="{D4E08A71-9964-4D42-9733-5C355B67BF01}" dt="2024-02-07T15:15:08.482" v="1019" actId="26606"/>
          <ac:spMkLst>
            <pc:docMk/>
            <pc:sldMk cId="2930547252" sldId="372"/>
            <ac:spMk id="86" creationId="{61707E60-CEC9-4661-AA82-69242EB4BDC3}"/>
          </ac:spMkLst>
        </pc:spChg>
        <pc:spChg chg="add del">
          <ac:chgData name="MARIN Muriel" userId="4ec0d77b-2aa7-4640-b689-72b32183470e" providerId="ADAL" clId="{D4E08A71-9964-4D42-9733-5C355B67BF01}" dt="2024-02-07T15:15:08.482" v="1019" actId="26606"/>
          <ac:spMkLst>
            <pc:docMk/>
            <pc:sldMk cId="2930547252" sldId="372"/>
            <ac:spMk id="87" creationId="{8F035CD8-AE30-4146-96F2-036B0CE5E4F3}"/>
          </ac:spMkLst>
        </pc:spChg>
        <pc:spChg chg="add del">
          <ac:chgData name="MARIN Muriel" userId="4ec0d77b-2aa7-4640-b689-72b32183470e" providerId="ADAL" clId="{D4E08A71-9964-4D42-9733-5C355B67BF01}" dt="2024-02-07T15:15:08.482" v="1019" actId="26606"/>
          <ac:spMkLst>
            <pc:docMk/>
            <pc:sldMk cId="2930547252" sldId="372"/>
            <ac:spMk id="92" creationId="{B95B9BA8-1D69-4796-85F5-B6D0BD52354B}"/>
          </ac:spMkLst>
        </pc:spChg>
        <pc:grpChg chg="add del">
          <ac:chgData name="MARIN Muriel" userId="4ec0d77b-2aa7-4640-b689-72b32183470e" providerId="ADAL" clId="{D4E08A71-9964-4D42-9733-5C355B67BF01}" dt="2024-02-07T15:15:08.482" v="1019" actId="26606"/>
          <ac:grpSpMkLst>
            <pc:docMk/>
            <pc:sldMk cId="2930547252" sldId="372"/>
            <ac:grpSpMk id="94" creationId="{207EE6D2-B8A8-4EA6-879E-705FC91778E0}"/>
          </ac:grpSpMkLst>
        </pc:grpChg>
        <pc:graphicFrameChg chg="add del">
          <ac:chgData name="MARIN Muriel" userId="4ec0d77b-2aa7-4640-b689-72b32183470e" providerId="ADAL" clId="{D4E08A71-9964-4D42-9733-5C355B67BF01}" dt="2024-02-07T14:52:39.722" v="637" actId="26606"/>
          <ac:graphicFrameMkLst>
            <pc:docMk/>
            <pc:sldMk cId="2930547252" sldId="372"/>
            <ac:graphicFrameMk id="25" creationId="{1BA5D718-8F57-8CA5-DD87-623DAFFB47BF}"/>
          </ac:graphicFrameMkLst>
        </pc:graphicFrameChg>
        <pc:graphicFrameChg chg="add del">
          <ac:chgData name="MARIN Muriel" userId="4ec0d77b-2aa7-4640-b689-72b32183470e" providerId="ADAL" clId="{D4E08A71-9964-4D42-9733-5C355B67BF01}" dt="2024-02-07T14:52:41.191" v="639" actId="26606"/>
          <ac:graphicFrameMkLst>
            <pc:docMk/>
            <pc:sldMk cId="2930547252" sldId="372"/>
            <ac:graphicFrameMk id="33" creationId="{921D9910-0A34-9406-96A6-3208DA184D42}"/>
          </ac:graphicFrameMkLst>
        </pc:graphicFrameChg>
        <pc:graphicFrameChg chg="add del">
          <ac:chgData name="MARIN Muriel" userId="4ec0d77b-2aa7-4640-b689-72b32183470e" providerId="ADAL" clId="{D4E08A71-9964-4D42-9733-5C355B67BF01}" dt="2024-02-07T14:52:45.785" v="643" actId="26606"/>
          <ac:graphicFrameMkLst>
            <pc:docMk/>
            <pc:sldMk cId="2930547252" sldId="372"/>
            <ac:graphicFrameMk id="48" creationId="{5988F1F6-0C70-B36B-90CC-AEAE32CEB2C6}"/>
          </ac:graphicFrameMkLst>
        </pc:graphicFrameChg>
        <pc:graphicFrameChg chg="add del">
          <ac:chgData name="MARIN Muriel" userId="4ec0d77b-2aa7-4640-b689-72b32183470e" providerId="ADAL" clId="{D4E08A71-9964-4D42-9733-5C355B67BF01}" dt="2024-02-07T14:52:58.204" v="645" actId="26606"/>
          <ac:graphicFrameMkLst>
            <pc:docMk/>
            <pc:sldMk cId="2930547252" sldId="372"/>
            <ac:graphicFrameMk id="52" creationId="{3367EE1C-E3D0-6F8C-5F80-B8AC4492A190}"/>
          </ac:graphicFrameMkLst>
        </pc:graphicFrameChg>
        <pc:graphicFrameChg chg="add del">
          <ac:chgData name="MARIN Muriel" userId="4ec0d77b-2aa7-4640-b689-72b32183470e" providerId="ADAL" clId="{D4E08A71-9964-4D42-9733-5C355B67BF01}" dt="2024-02-07T14:53:10.052" v="647" actId="26606"/>
          <ac:graphicFrameMkLst>
            <pc:docMk/>
            <pc:sldMk cId="2930547252" sldId="372"/>
            <ac:graphicFrameMk id="54" creationId="{A29637A3-253B-F162-2C5A-B3230B12684C}"/>
          </ac:graphicFrameMkLst>
        </pc:graphicFrameChg>
        <pc:graphicFrameChg chg="add del mod modGraphic">
          <ac:chgData name="MARIN Muriel" userId="4ec0d77b-2aa7-4640-b689-72b32183470e" providerId="ADAL" clId="{D4E08A71-9964-4D42-9733-5C355B67BF01}" dt="2024-02-07T14:53:59.001" v="657" actId="26606"/>
          <ac:graphicFrameMkLst>
            <pc:docMk/>
            <pc:sldMk cId="2930547252" sldId="372"/>
            <ac:graphicFrameMk id="69" creationId="{1BA5D718-8F57-8CA5-DD87-623DAFFB47BF}"/>
          </ac:graphicFrameMkLst>
        </pc:graphicFrameChg>
        <pc:picChg chg="add del mod">
          <ac:chgData name="MARIN Muriel" userId="4ec0d77b-2aa7-4640-b689-72b32183470e" providerId="ADAL" clId="{D4E08A71-9964-4D42-9733-5C355B67BF01}" dt="2024-02-07T15:13:55.704" v="1008" actId="478"/>
          <ac:picMkLst>
            <pc:docMk/>
            <pc:sldMk cId="2930547252" sldId="372"/>
            <ac:picMk id="4" creationId="{0203C9C6-B6DB-F02A-2FC8-8809EEF8A898}"/>
          </ac:picMkLst>
        </pc:picChg>
        <pc:picChg chg="add del">
          <ac:chgData name="MARIN Muriel" userId="4ec0d77b-2aa7-4640-b689-72b32183470e" providerId="ADAL" clId="{D4E08A71-9964-4D42-9733-5C355B67BF01}" dt="2024-02-07T14:43:38.029" v="588" actId="26606"/>
          <ac:picMkLst>
            <pc:docMk/>
            <pc:sldMk cId="2930547252" sldId="372"/>
            <ac:picMk id="5" creationId="{7B7E2172-8DB3-6BEC-1B3F-03CFD3B5FC1A}"/>
          </ac:picMkLst>
        </pc:picChg>
        <pc:picChg chg="add del">
          <ac:chgData name="MARIN Muriel" userId="4ec0d77b-2aa7-4640-b689-72b32183470e" providerId="ADAL" clId="{D4E08A71-9964-4D42-9733-5C355B67BF01}" dt="2024-02-07T14:43:44.640" v="590" actId="26606"/>
          <ac:picMkLst>
            <pc:docMk/>
            <pc:sldMk cId="2930547252" sldId="372"/>
            <ac:picMk id="15" creationId="{68530BEA-9D02-431B-9774-FF61A5A50F2F}"/>
          </ac:picMkLst>
        </pc:picChg>
        <pc:picChg chg="add del">
          <ac:chgData name="MARIN Muriel" userId="4ec0d77b-2aa7-4640-b689-72b32183470e" providerId="ADAL" clId="{D4E08A71-9964-4D42-9733-5C355B67BF01}" dt="2024-02-07T14:52:58.204" v="645" actId="26606"/>
          <ac:picMkLst>
            <pc:docMk/>
            <pc:sldMk cId="2930547252" sldId="372"/>
            <ac:picMk id="51" creationId="{71828474-D51B-F974-9742-5C8558C408B5}"/>
          </ac:picMkLst>
        </pc:picChg>
      </pc:sldChg>
      <pc:sldChg chg="addSp delSp modSp mod setBg">
        <pc:chgData name="MARIN Muriel" userId="4ec0d77b-2aa7-4640-b689-72b32183470e" providerId="ADAL" clId="{D4E08A71-9964-4D42-9733-5C355B67BF01}" dt="2024-02-07T15:21:30.064" v="1072" actId="1076"/>
        <pc:sldMkLst>
          <pc:docMk/>
          <pc:sldMk cId="3480526845" sldId="373"/>
        </pc:sldMkLst>
        <pc:spChg chg="add mod">
          <ac:chgData name="MARIN Muriel" userId="4ec0d77b-2aa7-4640-b689-72b32183470e" providerId="ADAL" clId="{D4E08A71-9964-4D42-9733-5C355B67BF01}" dt="2024-02-07T15:21:30.064" v="1072" actId="1076"/>
          <ac:spMkLst>
            <pc:docMk/>
            <pc:sldMk cId="3480526845" sldId="373"/>
            <ac:spMk id="3" creationId="{DC154DE7-54AA-B5D0-684C-D31C03405D33}"/>
          </ac:spMkLst>
        </pc:spChg>
        <pc:spChg chg="add del">
          <ac:chgData name="MARIN Muriel" userId="4ec0d77b-2aa7-4640-b689-72b32183470e" providerId="ADAL" clId="{D4E08A71-9964-4D42-9733-5C355B67BF01}" dt="2024-02-07T14:45:04.488" v="598" actId="26606"/>
          <ac:spMkLst>
            <pc:docMk/>
            <pc:sldMk cId="3480526845" sldId="373"/>
            <ac:spMk id="12" creationId="{BFDC535F-AC0A-417D-96AB-6706BECACD95}"/>
          </ac:spMkLst>
        </pc:spChg>
        <pc:spChg chg="add del">
          <ac:chgData name="MARIN Muriel" userId="4ec0d77b-2aa7-4640-b689-72b32183470e" providerId="ADAL" clId="{D4E08A71-9964-4D42-9733-5C355B67BF01}" dt="2024-02-07T14:45:04.488" v="598" actId="26606"/>
          <ac:spMkLst>
            <pc:docMk/>
            <pc:sldMk cId="3480526845" sldId="373"/>
            <ac:spMk id="14" creationId="{97AAAF8E-31DB-4148-8FCA-4D8233D691C6}"/>
          </ac:spMkLst>
        </pc:spChg>
        <pc:spChg chg="add del">
          <ac:chgData name="MARIN Muriel" userId="4ec0d77b-2aa7-4640-b689-72b32183470e" providerId="ADAL" clId="{D4E08A71-9964-4D42-9733-5C355B67BF01}" dt="2024-02-07T14:45:04.488" v="598" actId="26606"/>
          <ac:spMkLst>
            <pc:docMk/>
            <pc:sldMk cId="3480526845" sldId="373"/>
            <ac:spMk id="16" creationId="{AA274328-4774-4DF9-BA53-452565122FBB}"/>
          </ac:spMkLst>
        </pc:spChg>
        <pc:spChg chg="add del">
          <ac:chgData name="MARIN Muriel" userId="4ec0d77b-2aa7-4640-b689-72b32183470e" providerId="ADAL" clId="{D4E08A71-9964-4D42-9733-5C355B67BF01}" dt="2024-02-07T14:45:04.488" v="598" actId="26606"/>
          <ac:spMkLst>
            <pc:docMk/>
            <pc:sldMk cId="3480526845" sldId="373"/>
            <ac:spMk id="18" creationId="{01C7B46D-2FEF-4FAA-915B-8B21A66BB647}"/>
          </ac:spMkLst>
        </pc:spChg>
        <pc:spChg chg="add del">
          <ac:chgData name="MARIN Muriel" userId="4ec0d77b-2aa7-4640-b689-72b32183470e" providerId="ADAL" clId="{D4E08A71-9964-4D42-9733-5C355B67BF01}" dt="2024-02-07T14:45:04.488" v="598" actId="26606"/>
          <ac:spMkLst>
            <pc:docMk/>
            <pc:sldMk cId="3480526845" sldId="373"/>
            <ac:spMk id="23" creationId="{FABB624F-BF77-4AE1-B71D-2D681D4731B8}"/>
          </ac:spMkLst>
        </pc:spChg>
        <pc:picChg chg="add del mod ord">
          <ac:chgData name="MARIN Muriel" userId="4ec0d77b-2aa7-4640-b689-72b32183470e" providerId="ADAL" clId="{D4E08A71-9964-4D42-9733-5C355B67BF01}" dt="2024-02-07T15:21:18.106" v="1070" actId="478"/>
          <ac:picMkLst>
            <pc:docMk/>
            <pc:sldMk cId="3480526845" sldId="373"/>
            <ac:picMk id="5" creationId="{7D879B1F-8CA6-CC23-AA97-D20B6E67B200}"/>
          </ac:picMkLst>
        </pc:picChg>
        <pc:picChg chg="mod ord">
          <ac:chgData name="MARIN Muriel" userId="4ec0d77b-2aa7-4640-b689-72b32183470e" providerId="ADAL" clId="{D4E08A71-9964-4D42-9733-5C355B67BF01}" dt="2024-02-07T14:45:04.488" v="598" actId="26606"/>
          <ac:picMkLst>
            <pc:docMk/>
            <pc:sldMk cId="3480526845" sldId="373"/>
            <ac:picMk id="6" creationId="{2E978AB5-95C1-07AF-E432-A369FF069CDE}"/>
          </ac:picMkLst>
        </pc:picChg>
        <pc:picChg chg="mod">
          <ac:chgData name="MARIN Muriel" userId="4ec0d77b-2aa7-4640-b689-72b32183470e" providerId="ADAL" clId="{D4E08A71-9964-4D42-9733-5C355B67BF01}" dt="2024-02-07T14:45:04.488" v="598" actId="26606"/>
          <ac:picMkLst>
            <pc:docMk/>
            <pc:sldMk cId="3480526845" sldId="373"/>
            <ac:picMk id="7" creationId="{AEFB2024-6A3D-8F33-7993-0A45F6C9E8D7}"/>
          </ac:picMkLst>
        </pc:picChg>
      </pc:sldChg>
      <pc:sldChg chg="addSp delSp modSp add mod">
        <pc:chgData name="MARIN Muriel" userId="4ec0d77b-2aa7-4640-b689-72b32183470e" providerId="ADAL" clId="{D4E08A71-9964-4D42-9733-5C355B67BF01}" dt="2024-02-07T14:14:04.946" v="350" actId="26606"/>
        <pc:sldMkLst>
          <pc:docMk/>
          <pc:sldMk cId="3261364736" sldId="374"/>
        </pc:sldMkLst>
        <pc:spChg chg="mod ord">
          <ac:chgData name="MARIN Muriel" userId="4ec0d77b-2aa7-4640-b689-72b32183470e" providerId="ADAL" clId="{D4E08A71-9964-4D42-9733-5C355B67BF01}" dt="2024-02-07T14:14:04.946" v="350" actId="26606"/>
          <ac:spMkLst>
            <pc:docMk/>
            <pc:sldMk cId="3261364736" sldId="374"/>
            <ac:spMk id="2" creationId="{4627E4D4-E7C9-0E13-975D-21A850BF26D8}"/>
          </ac:spMkLst>
        </pc:spChg>
        <pc:spChg chg="del">
          <ac:chgData name="MARIN Muriel" userId="4ec0d77b-2aa7-4640-b689-72b32183470e" providerId="ADAL" clId="{D4E08A71-9964-4D42-9733-5C355B67BF01}" dt="2024-02-07T14:13:28.945" v="341" actId="26606"/>
          <ac:spMkLst>
            <pc:docMk/>
            <pc:sldMk cId="3261364736" sldId="374"/>
            <ac:spMk id="42" creationId="{F975B47A-F154-4012-7FC1-CAE39FAE7020}"/>
          </ac:spMkLst>
        </pc:spChg>
        <pc:spChg chg="del">
          <ac:chgData name="MARIN Muriel" userId="4ec0d77b-2aa7-4640-b689-72b32183470e" providerId="ADAL" clId="{D4E08A71-9964-4D42-9733-5C355B67BF01}" dt="2024-02-07T14:13:28.945" v="341" actId="26606"/>
          <ac:spMkLst>
            <pc:docMk/>
            <pc:sldMk cId="3261364736" sldId="374"/>
            <ac:spMk id="43" creationId="{F865D567-25C7-20F5-7BAB-30F953B8C8B4}"/>
          </ac:spMkLst>
        </pc:spChg>
        <pc:spChg chg="del">
          <ac:chgData name="MARIN Muriel" userId="4ec0d77b-2aa7-4640-b689-72b32183470e" providerId="ADAL" clId="{D4E08A71-9964-4D42-9733-5C355B67BF01}" dt="2024-02-07T14:13:28.945" v="341" actId="26606"/>
          <ac:spMkLst>
            <pc:docMk/>
            <pc:sldMk cId="3261364736" sldId="374"/>
            <ac:spMk id="44" creationId="{F0344EE2-8C80-8F24-DE33-18D5088F58E2}"/>
          </ac:spMkLst>
        </pc:spChg>
        <pc:spChg chg="del">
          <ac:chgData name="MARIN Muriel" userId="4ec0d77b-2aa7-4640-b689-72b32183470e" providerId="ADAL" clId="{D4E08A71-9964-4D42-9733-5C355B67BF01}" dt="2024-02-07T14:13:28.945" v="341" actId="26606"/>
          <ac:spMkLst>
            <pc:docMk/>
            <pc:sldMk cId="3261364736" sldId="374"/>
            <ac:spMk id="45" creationId="{BF1D641F-7439-4092-9E31-288D46E520B7}"/>
          </ac:spMkLst>
        </pc:spChg>
        <pc:spChg chg="del">
          <ac:chgData name="MARIN Muriel" userId="4ec0d77b-2aa7-4640-b689-72b32183470e" providerId="ADAL" clId="{D4E08A71-9964-4D42-9733-5C355B67BF01}" dt="2024-02-07T14:13:28.945" v="341" actId="26606"/>
          <ac:spMkLst>
            <pc:docMk/>
            <pc:sldMk cId="3261364736" sldId="374"/>
            <ac:spMk id="46" creationId="{5D05A050-FF10-5C57-E333-CA5D73D30745}"/>
          </ac:spMkLst>
        </pc:spChg>
        <pc:spChg chg="add del">
          <ac:chgData name="MARIN Muriel" userId="4ec0d77b-2aa7-4640-b689-72b32183470e" providerId="ADAL" clId="{D4E08A71-9964-4D42-9733-5C355B67BF01}" dt="2024-02-07T14:14:04.946" v="350" actId="26606"/>
          <ac:spMkLst>
            <pc:docMk/>
            <pc:sldMk cId="3261364736" sldId="374"/>
            <ac:spMk id="51" creationId="{9203DE33-2CD4-4CA8-9AF3-37C3B65133B0}"/>
          </ac:spMkLst>
        </pc:spChg>
        <pc:spChg chg="add del">
          <ac:chgData name="MARIN Muriel" userId="4ec0d77b-2aa7-4640-b689-72b32183470e" providerId="ADAL" clId="{D4E08A71-9964-4D42-9733-5C355B67BF01}" dt="2024-02-07T14:14:04.946" v="350" actId="26606"/>
          <ac:spMkLst>
            <pc:docMk/>
            <pc:sldMk cId="3261364736" sldId="374"/>
            <ac:spMk id="53" creationId="{0AF57B88-1D4C-41FA-A761-EC1DD10C35CB}"/>
          </ac:spMkLst>
        </pc:spChg>
        <pc:spChg chg="add del">
          <ac:chgData name="MARIN Muriel" userId="4ec0d77b-2aa7-4640-b689-72b32183470e" providerId="ADAL" clId="{D4E08A71-9964-4D42-9733-5C355B67BF01}" dt="2024-02-07T14:14:04.946" v="350" actId="26606"/>
          <ac:spMkLst>
            <pc:docMk/>
            <pc:sldMk cId="3261364736" sldId="374"/>
            <ac:spMk id="55" creationId="{D2548F45-5164-4ABB-8212-7F293FDED8D4}"/>
          </ac:spMkLst>
        </pc:spChg>
        <pc:spChg chg="add del">
          <ac:chgData name="MARIN Muriel" userId="4ec0d77b-2aa7-4640-b689-72b32183470e" providerId="ADAL" clId="{D4E08A71-9964-4D42-9733-5C355B67BF01}" dt="2024-02-07T14:14:04.946" v="350" actId="26606"/>
          <ac:spMkLst>
            <pc:docMk/>
            <pc:sldMk cId="3261364736" sldId="374"/>
            <ac:spMk id="57" creationId="{5E81CCFB-7BEF-4186-86FB-D09450B4D02D}"/>
          </ac:spMkLst>
        </pc:spChg>
        <pc:spChg chg="add del">
          <ac:chgData name="MARIN Muriel" userId="4ec0d77b-2aa7-4640-b689-72b32183470e" providerId="ADAL" clId="{D4E08A71-9964-4D42-9733-5C355B67BF01}" dt="2024-02-07T14:14:04.929" v="349" actId="26606"/>
          <ac:spMkLst>
            <pc:docMk/>
            <pc:sldMk cId="3261364736" sldId="374"/>
            <ac:spMk id="62" creationId="{A8384FB5-9ADC-4DDC-881B-597D56F5B15D}"/>
          </ac:spMkLst>
        </pc:spChg>
        <pc:spChg chg="add del">
          <ac:chgData name="MARIN Muriel" userId="4ec0d77b-2aa7-4640-b689-72b32183470e" providerId="ADAL" clId="{D4E08A71-9964-4D42-9733-5C355B67BF01}" dt="2024-02-07T14:14:04.929" v="349" actId="26606"/>
          <ac:spMkLst>
            <pc:docMk/>
            <pc:sldMk cId="3261364736" sldId="374"/>
            <ac:spMk id="64" creationId="{91E5A9A7-95C6-4F4F-B00E-C82E07FE62EF}"/>
          </ac:spMkLst>
        </pc:spChg>
        <pc:spChg chg="add del">
          <ac:chgData name="MARIN Muriel" userId="4ec0d77b-2aa7-4640-b689-72b32183470e" providerId="ADAL" clId="{D4E08A71-9964-4D42-9733-5C355B67BF01}" dt="2024-02-07T14:14:04.929" v="349" actId="26606"/>
          <ac:spMkLst>
            <pc:docMk/>
            <pc:sldMk cId="3261364736" sldId="374"/>
            <ac:spMk id="66" creationId="{D07DD2DE-F619-49DD-B5E7-03A290FF4ED1}"/>
          </ac:spMkLst>
        </pc:spChg>
        <pc:spChg chg="add del">
          <ac:chgData name="MARIN Muriel" userId="4ec0d77b-2aa7-4640-b689-72b32183470e" providerId="ADAL" clId="{D4E08A71-9964-4D42-9733-5C355B67BF01}" dt="2024-02-07T14:14:04.929" v="349" actId="26606"/>
          <ac:spMkLst>
            <pc:docMk/>
            <pc:sldMk cId="3261364736" sldId="374"/>
            <ac:spMk id="68" creationId="{85149191-5F60-4A28-AAFF-039F96B0F3EC}"/>
          </ac:spMkLst>
        </pc:spChg>
        <pc:spChg chg="add del">
          <ac:chgData name="MARIN Muriel" userId="4ec0d77b-2aa7-4640-b689-72b32183470e" providerId="ADAL" clId="{D4E08A71-9964-4D42-9733-5C355B67BF01}" dt="2024-02-07T14:14:04.929" v="349" actId="26606"/>
          <ac:spMkLst>
            <pc:docMk/>
            <pc:sldMk cId="3261364736" sldId="374"/>
            <ac:spMk id="70" creationId="{F8260ED5-17F7-4158-B241-D51DD4CF1B7E}"/>
          </ac:spMkLst>
        </pc:spChg>
        <pc:spChg chg="add">
          <ac:chgData name="MARIN Muriel" userId="4ec0d77b-2aa7-4640-b689-72b32183470e" providerId="ADAL" clId="{D4E08A71-9964-4D42-9733-5C355B67BF01}" dt="2024-02-07T14:14:04.946" v="350" actId="26606"/>
          <ac:spMkLst>
            <pc:docMk/>
            <pc:sldMk cId="3261364736" sldId="374"/>
            <ac:spMk id="72" creationId="{9203DE33-2CD4-4CA8-9AF3-37C3B65133B0}"/>
          </ac:spMkLst>
        </pc:spChg>
        <pc:spChg chg="add">
          <ac:chgData name="MARIN Muriel" userId="4ec0d77b-2aa7-4640-b689-72b32183470e" providerId="ADAL" clId="{D4E08A71-9964-4D42-9733-5C355B67BF01}" dt="2024-02-07T14:14:04.946" v="350" actId="26606"/>
          <ac:spMkLst>
            <pc:docMk/>
            <pc:sldMk cId="3261364736" sldId="374"/>
            <ac:spMk id="73" creationId="{0AF57B88-1D4C-41FA-A761-EC1DD10C35CB}"/>
          </ac:spMkLst>
        </pc:spChg>
        <pc:spChg chg="add">
          <ac:chgData name="MARIN Muriel" userId="4ec0d77b-2aa7-4640-b689-72b32183470e" providerId="ADAL" clId="{D4E08A71-9964-4D42-9733-5C355B67BF01}" dt="2024-02-07T14:14:04.946" v="350" actId="26606"/>
          <ac:spMkLst>
            <pc:docMk/>
            <pc:sldMk cId="3261364736" sldId="374"/>
            <ac:spMk id="74" creationId="{D2548F45-5164-4ABB-8212-7F293FDED8D4}"/>
          </ac:spMkLst>
        </pc:spChg>
        <pc:spChg chg="add">
          <ac:chgData name="MARIN Muriel" userId="4ec0d77b-2aa7-4640-b689-72b32183470e" providerId="ADAL" clId="{D4E08A71-9964-4D42-9733-5C355B67BF01}" dt="2024-02-07T14:14:04.946" v="350" actId="26606"/>
          <ac:spMkLst>
            <pc:docMk/>
            <pc:sldMk cId="3261364736" sldId="374"/>
            <ac:spMk id="75" creationId="{5E81CCFB-7BEF-4186-86FB-D09450B4D02D}"/>
          </ac:spMkLst>
        </pc:spChg>
        <pc:picChg chg="mod ord">
          <ac:chgData name="MARIN Muriel" userId="4ec0d77b-2aa7-4640-b689-72b32183470e" providerId="ADAL" clId="{D4E08A71-9964-4D42-9733-5C355B67BF01}" dt="2024-02-07T14:14:04.929" v="349" actId="26606"/>
          <ac:picMkLst>
            <pc:docMk/>
            <pc:sldMk cId="3261364736" sldId="374"/>
            <ac:picMk id="5" creationId="{C8047541-1AB2-87EA-9245-EA1F66427D33}"/>
          </ac:picMkLst>
        </pc:picChg>
      </pc:sldChg>
      <pc:sldChg chg="addSp delSp modSp add mod">
        <pc:chgData name="MARIN Muriel" userId="4ec0d77b-2aa7-4640-b689-72b32183470e" providerId="ADAL" clId="{D4E08A71-9964-4D42-9733-5C355B67BF01}" dt="2024-02-07T14:34:40.569" v="524" actId="255"/>
        <pc:sldMkLst>
          <pc:docMk/>
          <pc:sldMk cId="1770971809" sldId="375"/>
        </pc:sldMkLst>
        <pc:spChg chg="mod">
          <ac:chgData name="MARIN Muriel" userId="4ec0d77b-2aa7-4640-b689-72b32183470e" providerId="ADAL" clId="{D4E08A71-9964-4D42-9733-5C355B67BF01}" dt="2024-02-07T14:31:53.492" v="480" actId="113"/>
          <ac:spMkLst>
            <pc:docMk/>
            <pc:sldMk cId="1770971809" sldId="375"/>
            <ac:spMk id="2" creationId="{F8304CF3-2F31-A14B-FAD2-4BFBE51FE276}"/>
          </ac:spMkLst>
        </pc:spChg>
        <pc:spChg chg="del">
          <ac:chgData name="MARIN Muriel" userId="4ec0d77b-2aa7-4640-b689-72b32183470e" providerId="ADAL" clId="{D4E08A71-9964-4D42-9733-5C355B67BF01}" dt="2024-02-07T14:31:24.928" v="477" actId="26606"/>
          <ac:spMkLst>
            <pc:docMk/>
            <pc:sldMk cId="1770971809" sldId="375"/>
            <ac:spMk id="14" creationId="{E23856B8-D750-D7C3-6487-D28ADD9E2C32}"/>
          </ac:spMkLst>
        </pc:spChg>
        <pc:spChg chg="del">
          <ac:chgData name="MARIN Muriel" userId="4ec0d77b-2aa7-4640-b689-72b32183470e" providerId="ADAL" clId="{D4E08A71-9964-4D42-9733-5C355B67BF01}" dt="2024-02-07T14:31:24.928" v="477" actId="26606"/>
          <ac:spMkLst>
            <pc:docMk/>
            <pc:sldMk cId="1770971809" sldId="375"/>
            <ac:spMk id="15" creationId="{C58F9CEA-9611-64CC-FA0F-A375B53A28B8}"/>
          </ac:spMkLst>
        </pc:spChg>
        <pc:spChg chg="del">
          <ac:chgData name="MARIN Muriel" userId="4ec0d77b-2aa7-4640-b689-72b32183470e" providerId="ADAL" clId="{D4E08A71-9964-4D42-9733-5C355B67BF01}" dt="2024-02-07T14:31:24.928" v="477" actId="26606"/>
          <ac:spMkLst>
            <pc:docMk/>
            <pc:sldMk cId="1770971809" sldId="375"/>
            <ac:spMk id="16" creationId="{4018966E-874A-33CE-9ECE-17AD644BC4A4}"/>
          </ac:spMkLst>
        </pc:spChg>
        <pc:spChg chg="del">
          <ac:chgData name="MARIN Muriel" userId="4ec0d77b-2aa7-4640-b689-72b32183470e" providerId="ADAL" clId="{D4E08A71-9964-4D42-9733-5C355B67BF01}" dt="2024-02-07T14:31:24.928" v="477" actId="26606"/>
          <ac:spMkLst>
            <pc:docMk/>
            <pc:sldMk cId="1770971809" sldId="375"/>
            <ac:spMk id="18" creationId="{9D6B079B-B4DA-D99F-29F5-263937A387D3}"/>
          </ac:spMkLst>
        </pc:spChg>
        <pc:spChg chg="add">
          <ac:chgData name="MARIN Muriel" userId="4ec0d77b-2aa7-4640-b689-72b32183470e" providerId="ADAL" clId="{D4E08A71-9964-4D42-9733-5C355B67BF01}" dt="2024-02-07T14:31:24.928" v="477" actId="26606"/>
          <ac:spMkLst>
            <pc:docMk/>
            <pc:sldMk cId="1770971809" sldId="375"/>
            <ac:spMk id="23" creationId="{A8384FB5-9ADC-4DDC-881B-597D56F5B15D}"/>
          </ac:spMkLst>
        </pc:spChg>
        <pc:spChg chg="add">
          <ac:chgData name="MARIN Muriel" userId="4ec0d77b-2aa7-4640-b689-72b32183470e" providerId="ADAL" clId="{D4E08A71-9964-4D42-9733-5C355B67BF01}" dt="2024-02-07T14:31:24.928" v="477" actId="26606"/>
          <ac:spMkLst>
            <pc:docMk/>
            <pc:sldMk cId="1770971809" sldId="375"/>
            <ac:spMk id="25" creationId="{1199E1B1-A8C0-4FE8-A5A8-1CB41D69F857}"/>
          </ac:spMkLst>
        </pc:spChg>
        <pc:spChg chg="add">
          <ac:chgData name="MARIN Muriel" userId="4ec0d77b-2aa7-4640-b689-72b32183470e" providerId="ADAL" clId="{D4E08A71-9964-4D42-9733-5C355B67BF01}" dt="2024-02-07T14:31:24.928" v="477" actId="26606"/>
          <ac:spMkLst>
            <pc:docMk/>
            <pc:sldMk cId="1770971809" sldId="375"/>
            <ac:spMk id="27" creationId="{84A8DE83-DE75-4B41-9DB4-A7EC0B0DEC0B}"/>
          </ac:spMkLst>
        </pc:spChg>
        <pc:spChg chg="add">
          <ac:chgData name="MARIN Muriel" userId="4ec0d77b-2aa7-4640-b689-72b32183470e" providerId="ADAL" clId="{D4E08A71-9964-4D42-9733-5C355B67BF01}" dt="2024-02-07T14:31:24.928" v="477" actId="26606"/>
          <ac:spMkLst>
            <pc:docMk/>
            <pc:sldMk cId="1770971809" sldId="375"/>
            <ac:spMk id="29" creationId="{A7009A0A-BEF5-4EAC-AF15-E4F9F002E239}"/>
          </ac:spMkLst>
        </pc:spChg>
        <pc:graphicFrameChg chg="mod modGraphic">
          <ac:chgData name="MARIN Muriel" userId="4ec0d77b-2aa7-4640-b689-72b32183470e" providerId="ADAL" clId="{D4E08A71-9964-4D42-9733-5C355B67BF01}" dt="2024-02-07T14:34:40.569" v="524" actId="255"/>
          <ac:graphicFrameMkLst>
            <pc:docMk/>
            <pc:sldMk cId="1770971809" sldId="375"/>
            <ac:graphicFrameMk id="12" creationId="{D3644F5C-4583-2169-65BB-6DEF5B99E3AB}"/>
          </ac:graphicFrameMkLst>
        </pc:graphicFrameChg>
      </pc:sldChg>
      <pc:sldChg chg="addSp delSp modSp add mod setBg">
        <pc:chgData name="MARIN Muriel" userId="4ec0d77b-2aa7-4640-b689-72b32183470e" providerId="ADAL" clId="{D4E08A71-9964-4D42-9733-5C355B67BF01}" dt="2024-02-07T15:27:06.163" v="1096" actId="14100"/>
        <pc:sldMkLst>
          <pc:docMk/>
          <pc:sldMk cId="3783000765" sldId="376"/>
        </pc:sldMkLst>
        <pc:spChg chg="add del">
          <ac:chgData name="MARIN Muriel" userId="4ec0d77b-2aa7-4640-b689-72b32183470e" providerId="ADAL" clId="{D4E08A71-9964-4D42-9733-5C355B67BF01}" dt="2024-02-07T15:19:54.889" v="1068" actId="26606"/>
          <ac:spMkLst>
            <pc:docMk/>
            <pc:sldMk cId="3783000765" sldId="376"/>
            <ac:spMk id="12" creationId="{FB4976EE-61B7-FD4A-AF56-6CB8975191C5}"/>
          </ac:spMkLst>
        </pc:spChg>
        <pc:spChg chg="add del">
          <ac:chgData name="MARIN Muriel" userId="4ec0d77b-2aa7-4640-b689-72b32183470e" providerId="ADAL" clId="{D4E08A71-9964-4D42-9733-5C355B67BF01}" dt="2024-02-07T15:19:54.889" v="1068" actId="26606"/>
          <ac:spMkLst>
            <pc:docMk/>
            <pc:sldMk cId="3783000765" sldId="376"/>
            <ac:spMk id="14" creationId="{59C8EF38-3053-F930-8C19-96D5EE6D110F}"/>
          </ac:spMkLst>
        </pc:spChg>
        <pc:spChg chg="add del">
          <ac:chgData name="MARIN Muriel" userId="4ec0d77b-2aa7-4640-b689-72b32183470e" providerId="ADAL" clId="{D4E08A71-9964-4D42-9733-5C355B67BF01}" dt="2024-02-07T15:19:54.889" v="1068" actId="26606"/>
          <ac:spMkLst>
            <pc:docMk/>
            <pc:sldMk cId="3783000765" sldId="376"/>
            <ac:spMk id="16" creationId="{CE1559B1-1B61-649F-F774-F97444DE47E3}"/>
          </ac:spMkLst>
        </pc:spChg>
        <pc:spChg chg="add del">
          <ac:chgData name="MARIN Muriel" userId="4ec0d77b-2aa7-4640-b689-72b32183470e" providerId="ADAL" clId="{D4E08A71-9964-4D42-9733-5C355B67BF01}" dt="2024-02-07T15:19:54.889" v="1068" actId="26606"/>
          <ac:spMkLst>
            <pc:docMk/>
            <pc:sldMk cId="3783000765" sldId="376"/>
            <ac:spMk id="18" creationId="{67AB5786-A788-E040-EF87-46A663E1D583}"/>
          </ac:spMkLst>
        </pc:spChg>
        <pc:spChg chg="add del">
          <ac:chgData name="MARIN Muriel" userId="4ec0d77b-2aa7-4640-b689-72b32183470e" providerId="ADAL" clId="{D4E08A71-9964-4D42-9733-5C355B67BF01}" dt="2024-02-07T15:19:06.964" v="1051" actId="26606"/>
          <ac:spMkLst>
            <pc:docMk/>
            <pc:sldMk cId="3783000765" sldId="376"/>
            <ac:spMk id="20" creationId="{2FAA70C3-2AD5-42D6-AC00-5977FEA4DA14}"/>
          </ac:spMkLst>
        </pc:spChg>
        <pc:spChg chg="add del">
          <ac:chgData name="MARIN Muriel" userId="4ec0d77b-2aa7-4640-b689-72b32183470e" providerId="ADAL" clId="{D4E08A71-9964-4D42-9733-5C355B67BF01}" dt="2024-02-07T15:19:06.964" v="1051" actId="26606"/>
          <ac:spMkLst>
            <pc:docMk/>
            <pc:sldMk cId="3783000765" sldId="376"/>
            <ac:spMk id="21" creationId="{5D1D4658-32CD-4903-BDA6-7B54EEA4ED6F}"/>
          </ac:spMkLst>
        </pc:spChg>
        <pc:spChg chg="add del">
          <ac:chgData name="MARIN Muriel" userId="4ec0d77b-2aa7-4640-b689-72b32183470e" providerId="ADAL" clId="{D4E08A71-9964-4D42-9733-5C355B67BF01}" dt="2024-02-07T15:18:19.947" v="1037" actId="26606"/>
          <ac:spMkLst>
            <pc:docMk/>
            <pc:sldMk cId="3783000765" sldId="376"/>
            <ac:spMk id="23" creationId="{73EDB3DA-AEF0-428A-A317-C42827E6C836}"/>
          </ac:spMkLst>
        </pc:spChg>
        <pc:spChg chg="add del">
          <ac:chgData name="MARIN Muriel" userId="4ec0d77b-2aa7-4640-b689-72b32183470e" providerId="ADAL" clId="{D4E08A71-9964-4D42-9733-5C355B67BF01}" dt="2024-02-07T15:19:10.787" v="1053" actId="26606"/>
          <ac:spMkLst>
            <pc:docMk/>
            <pc:sldMk cId="3783000765" sldId="376"/>
            <ac:spMk id="24" creationId="{22C6C9C9-83BF-4A6C-A1BF-C1735C61B4FF}"/>
          </ac:spMkLst>
        </pc:spChg>
        <pc:spChg chg="add del">
          <ac:chgData name="MARIN Muriel" userId="4ec0d77b-2aa7-4640-b689-72b32183470e" providerId="ADAL" clId="{D4E08A71-9964-4D42-9733-5C355B67BF01}" dt="2024-02-07T15:18:19.947" v="1037" actId="26606"/>
          <ac:spMkLst>
            <pc:docMk/>
            <pc:sldMk cId="3783000765" sldId="376"/>
            <ac:spMk id="25" creationId="{4A06AD8B-0227-4FF6-AEB4-C66C5A5398C1}"/>
          </ac:spMkLst>
        </pc:spChg>
        <pc:spChg chg="add del">
          <ac:chgData name="MARIN Muriel" userId="4ec0d77b-2aa7-4640-b689-72b32183470e" providerId="ADAL" clId="{D4E08A71-9964-4D42-9733-5C355B67BF01}" dt="2024-02-07T15:19:14.355" v="1055" actId="26606"/>
          <ac:spMkLst>
            <pc:docMk/>
            <pc:sldMk cId="3783000765" sldId="376"/>
            <ac:spMk id="26" creationId="{1FE21981-771D-4A29-8D3A-D068BE54BFE9}"/>
          </ac:spMkLst>
        </pc:spChg>
        <pc:spChg chg="add del">
          <ac:chgData name="MARIN Muriel" userId="4ec0d77b-2aa7-4640-b689-72b32183470e" providerId="ADAL" clId="{D4E08A71-9964-4D42-9733-5C355B67BF01}" dt="2024-02-07T15:18:19.947" v="1037" actId="26606"/>
          <ac:spMkLst>
            <pc:docMk/>
            <pc:sldMk cId="3783000765" sldId="376"/>
            <ac:spMk id="27" creationId="{5DFACEB2-7564-4FB9-B739-C2CE339BA3D2}"/>
          </ac:spMkLst>
        </pc:spChg>
        <pc:spChg chg="add del">
          <ac:chgData name="MARIN Muriel" userId="4ec0d77b-2aa7-4640-b689-72b32183470e" providerId="ADAL" clId="{D4E08A71-9964-4D42-9733-5C355B67BF01}" dt="2024-02-07T15:19:20.163" v="1057" actId="26606"/>
          <ac:spMkLst>
            <pc:docMk/>
            <pc:sldMk cId="3783000765" sldId="376"/>
            <ac:spMk id="28" creationId="{38257DC7-C8AB-454B-9095-B5BE2C910D8B}"/>
          </ac:spMkLst>
        </pc:spChg>
        <pc:spChg chg="add del">
          <ac:chgData name="MARIN Muriel" userId="4ec0d77b-2aa7-4640-b689-72b32183470e" providerId="ADAL" clId="{D4E08A71-9964-4D42-9733-5C355B67BF01}" dt="2024-02-07T15:18:23.596" v="1039" actId="26606"/>
          <ac:spMkLst>
            <pc:docMk/>
            <pc:sldMk cId="3783000765" sldId="376"/>
            <ac:spMk id="29" creationId="{B527B32F-07F3-4C94-B09B-8C8F310F0D56}"/>
          </ac:spMkLst>
        </pc:spChg>
        <pc:spChg chg="add del">
          <ac:chgData name="MARIN Muriel" userId="4ec0d77b-2aa7-4640-b689-72b32183470e" providerId="ADAL" clId="{D4E08A71-9964-4D42-9733-5C355B67BF01}" dt="2024-02-07T15:18:23.596" v="1039" actId="26606"/>
          <ac:spMkLst>
            <pc:docMk/>
            <pc:sldMk cId="3783000765" sldId="376"/>
            <ac:spMk id="30" creationId="{7F41D4CC-403D-465E-9223-3277868A5D9E}"/>
          </ac:spMkLst>
        </pc:spChg>
        <pc:spChg chg="add del">
          <ac:chgData name="MARIN Muriel" userId="4ec0d77b-2aa7-4640-b689-72b32183470e" providerId="ADAL" clId="{D4E08A71-9964-4D42-9733-5C355B67BF01}" dt="2024-02-07T15:18:23.596" v="1039" actId="26606"/>
          <ac:spMkLst>
            <pc:docMk/>
            <pc:sldMk cId="3783000765" sldId="376"/>
            <ac:spMk id="31" creationId="{3DC4C688-715E-4A31-AB90-6A5752887D8A}"/>
          </ac:spMkLst>
        </pc:spChg>
        <pc:spChg chg="add del">
          <ac:chgData name="MARIN Muriel" userId="4ec0d77b-2aa7-4640-b689-72b32183470e" providerId="ADAL" clId="{D4E08A71-9964-4D42-9733-5C355B67BF01}" dt="2024-02-07T15:19:24.347" v="1059" actId="26606"/>
          <ac:spMkLst>
            <pc:docMk/>
            <pc:sldMk cId="3783000765" sldId="376"/>
            <ac:spMk id="32" creationId="{E9DCA5EA-C9F1-43F7-8CD9-E7D77919EBE7}"/>
          </ac:spMkLst>
        </pc:spChg>
        <pc:spChg chg="add del">
          <ac:chgData name="MARIN Muriel" userId="4ec0d77b-2aa7-4640-b689-72b32183470e" providerId="ADAL" clId="{D4E08A71-9964-4D42-9733-5C355B67BF01}" dt="2024-02-07T15:18:29.011" v="1041" actId="26606"/>
          <ac:spMkLst>
            <pc:docMk/>
            <pc:sldMk cId="3783000765" sldId="376"/>
            <ac:spMk id="33" creationId="{E97C36FC-DEAA-4DCA-B0AB-7F9357FA4016}"/>
          </ac:spMkLst>
        </pc:spChg>
        <pc:spChg chg="add del">
          <ac:chgData name="MARIN Muriel" userId="4ec0d77b-2aa7-4640-b689-72b32183470e" providerId="ADAL" clId="{D4E08A71-9964-4D42-9733-5C355B67BF01}" dt="2024-02-07T15:18:29.011" v="1041" actId="26606"/>
          <ac:spMkLst>
            <pc:docMk/>
            <pc:sldMk cId="3783000765" sldId="376"/>
            <ac:spMk id="34" creationId="{278C38CD-A630-49FF-8417-6792A2B13FCA}"/>
          </ac:spMkLst>
        </pc:spChg>
        <pc:spChg chg="add del">
          <ac:chgData name="MARIN Muriel" userId="4ec0d77b-2aa7-4640-b689-72b32183470e" providerId="ADAL" clId="{D4E08A71-9964-4D42-9733-5C355B67BF01}" dt="2024-02-07T15:19:35.068" v="1061" actId="26606"/>
          <ac:spMkLst>
            <pc:docMk/>
            <pc:sldMk cId="3783000765" sldId="376"/>
            <ac:spMk id="35" creationId="{039DB30E-C3ED-4CEE-9F6D-2C7541F30D94}"/>
          </ac:spMkLst>
        </pc:spChg>
        <pc:spChg chg="add del">
          <ac:chgData name="MARIN Muriel" userId="4ec0d77b-2aa7-4640-b689-72b32183470e" providerId="ADAL" clId="{D4E08A71-9964-4D42-9733-5C355B67BF01}" dt="2024-02-07T15:18:30.637" v="1043" actId="26606"/>
          <ac:spMkLst>
            <pc:docMk/>
            <pc:sldMk cId="3783000765" sldId="376"/>
            <ac:spMk id="36" creationId="{22F15A2D-2324-487D-A02A-BF46C5C580EB}"/>
          </ac:spMkLst>
        </pc:spChg>
        <pc:spChg chg="add del">
          <ac:chgData name="MARIN Muriel" userId="4ec0d77b-2aa7-4640-b689-72b32183470e" providerId="ADAL" clId="{D4E08A71-9964-4D42-9733-5C355B67BF01}" dt="2024-02-07T15:18:30.637" v="1043" actId="26606"/>
          <ac:spMkLst>
            <pc:docMk/>
            <pc:sldMk cId="3783000765" sldId="376"/>
            <ac:spMk id="37" creationId="{17A7F34E-D418-47E2-9F86-2C45BBC31210}"/>
          </ac:spMkLst>
        </pc:spChg>
        <pc:spChg chg="add del">
          <ac:chgData name="MARIN Muriel" userId="4ec0d77b-2aa7-4640-b689-72b32183470e" providerId="ADAL" clId="{D4E08A71-9964-4D42-9733-5C355B67BF01}" dt="2024-02-07T15:18:30.637" v="1043" actId="26606"/>
          <ac:spMkLst>
            <pc:docMk/>
            <pc:sldMk cId="3783000765" sldId="376"/>
            <ac:spMk id="38" creationId="{2AEAFA59-923A-4F54-8B49-44C970BCC323}"/>
          </ac:spMkLst>
        </pc:spChg>
        <pc:spChg chg="add del">
          <ac:chgData name="MARIN Muriel" userId="4ec0d77b-2aa7-4640-b689-72b32183470e" providerId="ADAL" clId="{D4E08A71-9964-4D42-9733-5C355B67BF01}" dt="2024-02-07T15:18:36.917" v="1045" actId="26606"/>
          <ac:spMkLst>
            <pc:docMk/>
            <pc:sldMk cId="3783000765" sldId="376"/>
            <ac:spMk id="40" creationId="{5F9CFCE6-877F-4858-B8BD-2C52CA8AFBC4}"/>
          </ac:spMkLst>
        </pc:spChg>
        <pc:spChg chg="add del">
          <ac:chgData name="MARIN Muriel" userId="4ec0d77b-2aa7-4640-b689-72b32183470e" providerId="ADAL" clId="{D4E08A71-9964-4D42-9733-5C355B67BF01}" dt="2024-02-07T15:18:36.917" v="1045" actId="26606"/>
          <ac:spMkLst>
            <pc:docMk/>
            <pc:sldMk cId="3783000765" sldId="376"/>
            <ac:spMk id="41" creationId="{8213F8A0-12AE-4514-8372-0DD766EC28EE}"/>
          </ac:spMkLst>
        </pc:spChg>
        <pc:spChg chg="add del">
          <ac:chgData name="MARIN Muriel" userId="4ec0d77b-2aa7-4640-b689-72b32183470e" providerId="ADAL" clId="{D4E08A71-9964-4D42-9733-5C355B67BF01}" dt="2024-02-07T15:18:36.917" v="1045" actId="26606"/>
          <ac:spMkLst>
            <pc:docMk/>
            <pc:sldMk cId="3783000765" sldId="376"/>
            <ac:spMk id="42" creationId="{9EFF17D4-9A8C-4CE5-B096-D8CCD4400437}"/>
          </ac:spMkLst>
        </pc:spChg>
        <pc:spChg chg="add del">
          <ac:chgData name="MARIN Muriel" userId="4ec0d77b-2aa7-4640-b689-72b32183470e" providerId="ADAL" clId="{D4E08A71-9964-4D42-9733-5C355B67BF01}" dt="2024-02-07T15:19:39.853" v="1065" actId="26606"/>
          <ac:spMkLst>
            <pc:docMk/>
            <pc:sldMk cId="3783000765" sldId="376"/>
            <ac:spMk id="43" creationId="{22F15A2D-2324-487D-A02A-BF46C5C580EB}"/>
          </ac:spMkLst>
        </pc:spChg>
        <pc:spChg chg="add del">
          <ac:chgData name="MARIN Muriel" userId="4ec0d77b-2aa7-4640-b689-72b32183470e" providerId="ADAL" clId="{D4E08A71-9964-4D42-9733-5C355B67BF01}" dt="2024-02-07T15:18:39.442" v="1047" actId="26606"/>
          <ac:spMkLst>
            <pc:docMk/>
            <pc:sldMk cId="3783000765" sldId="376"/>
            <ac:spMk id="44" creationId="{A169D286-F4D7-4C8B-A6BD-D05384C7F1D8}"/>
          </ac:spMkLst>
        </pc:spChg>
        <pc:spChg chg="add del">
          <ac:chgData name="MARIN Muriel" userId="4ec0d77b-2aa7-4640-b689-72b32183470e" providerId="ADAL" clId="{D4E08A71-9964-4D42-9733-5C355B67BF01}" dt="2024-02-07T15:18:39.442" v="1047" actId="26606"/>
          <ac:spMkLst>
            <pc:docMk/>
            <pc:sldMk cId="3783000765" sldId="376"/>
            <ac:spMk id="45" creationId="{39E8235E-135E-4261-8F54-2B316E493C42}"/>
          </ac:spMkLst>
        </pc:spChg>
        <pc:spChg chg="add del">
          <ac:chgData name="MARIN Muriel" userId="4ec0d77b-2aa7-4640-b689-72b32183470e" providerId="ADAL" clId="{D4E08A71-9964-4D42-9733-5C355B67BF01}" dt="2024-02-07T15:18:39.442" v="1047" actId="26606"/>
          <ac:spMkLst>
            <pc:docMk/>
            <pc:sldMk cId="3783000765" sldId="376"/>
            <ac:spMk id="46" creationId="{D4ED8EC3-4D57-4620-93CE-4E6661F09A3E}"/>
          </ac:spMkLst>
        </pc:spChg>
        <pc:spChg chg="add del">
          <ac:chgData name="MARIN Muriel" userId="4ec0d77b-2aa7-4640-b689-72b32183470e" providerId="ADAL" clId="{D4E08A71-9964-4D42-9733-5C355B67BF01}" dt="2024-02-07T15:18:39.442" v="1047" actId="26606"/>
          <ac:spMkLst>
            <pc:docMk/>
            <pc:sldMk cId="3783000765" sldId="376"/>
            <ac:spMk id="47" creationId="{83BCB34A-2F40-4F41-8488-A134C1C155B7}"/>
          </ac:spMkLst>
        </pc:spChg>
        <pc:spChg chg="add del">
          <ac:chgData name="MARIN Muriel" userId="4ec0d77b-2aa7-4640-b689-72b32183470e" providerId="ADAL" clId="{D4E08A71-9964-4D42-9733-5C355B67BF01}" dt="2024-02-07T15:18:39.442" v="1047" actId="26606"/>
          <ac:spMkLst>
            <pc:docMk/>
            <pc:sldMk cId="3783000765" sldId="376"/>
            <ac:spMk id="48" creationId="{F78382DC-4207-465E-B379-1E16448AA222}"/>
          </ac:spMkLst>
        </pc:spChg>
        <pc:spChg chg="add del">
          <ac:chgData name="MARIN Muriel" userId="4ec0d77b-2aa7-4640-b689-72b32183470e" providerId="ADAL" clId="{D4E08A71-9964-4D42-9733-5C355B67BF01}" dt="2024-02-07T15:19:39.853" v="1065" actId="26606"/>
          <ac:spMkLst>
            <pc:docMk/>
            <pc:sldMk cId="3783000765" sldId="376"/>
            <ac:spMk id="49" creationId="{2AEAFA59-923A-4F54-8B49-44C970BCC323}"/>
          </ac:spMkLst>
        </pc:spChg>
        <pc:spChg chg="add del">
          <ac:chgData name="MARIN Muriel" userId="4ec0d77b-2aa7-4640-b689-72b32183470e" providerId="ADAL" clId="{D4E08A71-9964-4D42-9733-5C355B67BF01}" dt="2024-02-07T15:19:39.853" v="1065" actId="26606"/>
          <ac:spMkLst>
            <pc:docMk/>
            <pc:sldMk cId="3783000765" sldId="376"/>
            <ac:spMk id="50" creationId="{C37E9D4B-7BFA-4D10-B666-547BAC499469}"/>
          </ac:spMkLst>
        </pc:spChg>
        <pc:spChg chg="add del">
          <ac:chgData name="MARIN Muriel" userId="4ec0d77b-2aa7-4640-b689-72b32183470e" providerId="ADAL" clId="{D4E08A71-9964-4D42-9733-5C355B67BF01}" dt="2024-02-07T15:19:54.878" v="1067" actId="26606"/>
          <ac:spMkLst>
            <pc:docMk/>
            <pc:sldMk cId="3783000765" sldId="376"/>
            <ac:spMk id="52" creationId="{873D1266-90B6-4C24-80C2-29868E71405C}"/>
          </ac:spMkLst>
        </pc:spChg>
        <pc:spChg chg="add del">
          <ac:chgData name="MARIN Muriel" userId="4ec0d77b-2aa7-4640-b689-72b32183470e" providerId="ADAL" clId="{D4E08A71-9964-4D42-9733-5C355B67BF01}" dt="2024-02-07T15:19:54.878" v="1067" actId="26606"/>
          <ac:spMkLst>
            <pc:docMk/>
            <pc:sldMk cId="3783000765" sldId="376"/>
            <ac:spMk id="53" creationId="{D2CBF7C7-CEB6-4485-BB17-6931944B905E}"/>
          </ac:spMkLst>
        </pc:spChg>
        <pc:spChg chg="add del">
          <ac:chgData name="MARIN Muriel" userId="4ec0d77b-2aa7-4640-b689-72b32183470e" providerId="ADAL" clId="{D4E08A71-9964-4D42-9733-5C355B67BF01}" dt="2024-02-07T15:22:58.854" v="1078" actId="26606"/>
          <ac:spMkLst>
            <pc:docMk/>
            <pc:sldMk cId="3783000765" sldId="376"/>
            <ac:spMk id="55" creationId="{5D1D4658-32CD-4903-BDA6-7B54EEA4ED6F}"/>
          </ac:spMkLst>
        </pc:spChg>
        <pc:spChg chg="add del">
          <ac:chgData name="MARIN Muriel" userId="4ec0d77b-2aa7-4640-b689-72b32183470e" providerId="ADAL" clId="{D4E08A71-9964-4D42-9733-5C355B67BF01}" dt="2024-02-07T15:22:58.854" v="1078" actId="26606"/>
          <ac:spMkLst>
            <pc:docMk/>
            <pc:sldMk cId="3783000765" sldId="376"/>
            <ac:spMk id="56" creationId="{7A29A97C-0C3C-4F06-9CA4-68DFD1CE4039}"/>
          </ac:spMkLst>
        </pc:spChg>
        <pc:spChg chg="add del">
          <ac:chgData name="MARIN Muriel" userId="4ec0d77b-2aa7-4640-b689-72b32183470e" providerId="ADAL" clId="{D4E08A71-9964-4D42-9733-5C355B67BF01}" dt="2024-02-07T15:22:58.854" v="1078" actId="26606"/>
          <ac:spMkLst>
            <pc:docMk/>
            <pc:sldMk cId="3783000765" sldId="376"/>
            <ac:spMk id="57" creationId="{801292C1-8B12-4AF2-9B59-8851A132E5E2}"/>
          </ac:spMkLst>
        </pc:spChg>
        <pc:spChg chg="add">
          <ac:chgData name="MARIN Muriel" userId="4ec0d77b-2aa7-4640-b689-72b32183470e" providerId="ADAL" clId="{D4E08A71-9964-4D42-9733-5C355B67BF01}" dt="2024-02-07T15:22:58.854" v="1078" actId="26606"/>
          <ac:spMkLst>
            <pc:docMk/>
            <pc:sldMk cId="3783000765" sldId="376"/>
            <ac:spMk id="62" creationId="{F3060C83-F051-4F0E-ABAD-AA0DFC48B218}"/>
          </ac:spMkLst>
        </pc:spChg>
        <pc:spChg chg="add">
          <ac:chgData name="MARIN Muriel" userId="4ec0d77b-2aa7-4640-b689-72b32183470e" providerId="ADAL" clId="{D4E08A71-9964-4D42-9733-5C355B67BF01}" dt="2024-02-07T15:22:58.854" v="1078" actId="26606"/>
          <ac:spMkLst>
            <pc:docMk/>
            <pc:sldMk cId="3783000765" sldId="376"/>
            <ac:spMk id="64" creationId="{83C98ABE-055B-441F-B07E-44F97F083C39}"/>
          </ac:spMkLst>
        </pc:spChg>
        <pc:spChg chg="add">
          <ac:chgData name="MARIN Muriel" userId="4ec0d77b-2aa7-4640-b689-72b32183470e" providerId="ADAL" clId="{D4E08A71-9964-4D42-9733-5C355B67BF01}" dt="2024-02-07T15:22:58.854" v="1078" actId="26606"/>
          <ac:spMkLst>
            <pc:docMk/>
            <pc:sldMk cId="3783000765" sldId="376"/>
            <ac:spMk id="66" creationId="{29FDB030-9B49-4CED-8CCD-4D99382388AC}"/>
          </ac:spMkLst>
        </pc:spChg>
        <pc:spChg chg="add">
          <ac:chgData name="MARIN Muriel" userId="4ec0d77b-2aa7-4640-b689-72b32183470e" providerId="ADAL" clId="{D4E08A71-9964-4D42-9733-5C355B67BF01}" dt="2024-02-07T15:22:58.854" v="1078" actId="26606"/>
          <ac:spMkLst>
            <pc:docMk/>
            <pc:sldMk cId="3783000765" sldId="376"/>
            <ac:spMk id="68" creationId="{3783CA14-24A1-485C-8B30-D6A5D87987AD}"/>
          </ac:spMkLst>
        </pc:spChg>
        <pc:spChg chg="add">
          <ac:chgData name="MARIN Muriel" userId="4ec0d77b-2aa7-4640-b689-72b32183470e" providerId="ADAL" clId="{D4E08A71-9964-4D42-9733-5C355B67BF01}" dt="2024-02-07T15:22:58.854" v="1078" actId="26606"/>
          <ac:spMkLst>
            <pc:docMk/>
            <pc:sldMk cId="3783000765" sldId="376"/>
            <ac:spMk id="70" creationId="{9A97C86A-04D6-40F7-AE84-31AB43E6A846}"/>
          </ac:spMkLst>
        </pc:spChg>
        <pc:spChg chg="add">
          <ac:chgData name="MARIN Muriel" userId="4ec0d77b-2aa7-4640-b689-72b32183470e" providerId="ADAL" clId="{D4E08A71-9964-4D42-9733-5C355B67BF01}" dt="2024-02-07T15:22:58.854" v="1078" actId="26606"/>
          <ac:spMkLst>
            <pc:docMk/>
            <pc:sldMk cId="3783000765" sldId="376"/>
            <ac:spMk id="72" creationId="{FF9F2414-84E8-453E-B1F3-389FDE8192D9}"/>
          </ac:spMkLst>
        </pc:spChg>
        <pc:spChg chg="add">
          <ac:chgData name="MARIN Muriel" userId="4ec0d77b-2aa7-4640-b689-72b32183470e" providerId="ADAL" clId="{D4E08A71-9964-4D42-9733-5C355B67BF01}" dt="2024-02-07T15:22:58.854" v="1078" actId="26606"/>
          <ac:spMkLst>
            <pc:docMk/>
            <pc:sldMk cId="3783000765" sldId="376"/>
            <ac:spMk id="74" creationId="{3ECA69A1-7536-43AC-85EF-C7106179F5ED}"/>
          </ac:spMkLst>
        </pc:spChg>
        <pc:picChg chg="add del">
          <ac:chgData name="MARIN Muriel" userId="4ec0d77b-2aa7-4640-b689-72b32183470e" providerId="ADAL" clId="{D4E08A71-9964-4D42-9733-5C355B67BF01}" dt="2024-02-07T15:21:54.018" v="1074" actId="22"/>
          <ac:picMkLst>
            <pc:docMk/>
            <pc:sldMk cId="3783000765" sldId="376"/>
            <ac:picMk id="3" creationId="{DF217A7B-D8AE-2DE0-50BD-9C699B1CAF0C}"/>
          </ac:picMkLst>
        </pc:picChg>
        <pc:picChg chg="del">
          <ac:chgData name="MARIN Muriel" userId="4ec0d77b-2aa7-4640-b689-72b32183470e" providerId="ADAL" clId="{D4E08A71-9964-4D42-9733-5C355B67BF01}" dt="2024-02-07T15:18:11.493" v="1035" actId="478"/>
          <ac:picMkLst>
            <pc:docMk/>
            <pc:sldMk cId="3783000765" sldId="376"/>
            <ac:picMk id="5" creationId="{1EF460C8-5BC5-C93A-3BE8-55F591684CE4}"/>
          </ac:picMkLst>
        </pc:picChg>
        <pc:picChg chg="mod ord">
          <ac:chgData name="MARIN Muriel" userId="4ec0d77b-2aa7-4640-b689-72b32183470e" providerId="ADAL" clId="{D4E08A71-9964-4D42-9733-5C355B67BF01}" dt="2024-02-07T15:27:06.163" v="1096" actId="14100"/>
          <ac:picMkLst>
            <pc:docMk/>
            <pc:sldMk cId="3783000765" sldId="376"/>
            <ac:picMk id="6" creationId="{F67403CC-528A-7264-33B9-168AB7DBA9E4}"/>
          </ac:picMkLst>
        </pc:picChg>
        <pc:picChg chg="del mod">
          <ac:chgData name="MARIN Muriel" userId="4ec0d77b-2aa7-4640-b689-72b32183470e" providerId="ADAL" clId="{D4E08A71-9964-4D42-9733-5C355B67BF01}" dt="2024-02-07T15:22:21.833" v="1077" actId="478"/>
          <ac:picMkLst>
            <pc:docMk/>
            <pc:sldMk cId="3783000765" sldId="376"/>
            <ac:picMk id="7" creationId="{BF7BB50C-72C3-DC16-EE82-DD71EC13FC3B}"/>
          </ac:picMkLst>
        </pc:picChg>
        <pc:cxnChg chg="add del">
          <ac:chgData name="MARIN Muriel" userId="4ec0d77b-2aa7-4640-b689-72b32183470e" providerId="ADAL" clId="{D4E08A71-9964-4D42-9733-5C355B67BF01}" dt="2024-02-07T15:19:37.589" v="1063" actId="26606"/>
          <ac:cxnSpMkLst>
            <pc:docMk/>
            <pc:sldMk cId="3783000765" sldId="376"/>
            <ac:cxnSpMk id="39" creationId="{4D56677B-C0B7-4DAC-ACAD-8054FF1B599A}"/>
          </ac:cxnSpMkLst>
        </pc:cxnChg>
      </pc:sldChg>
    </pc:docChg>
  </pc:docChgLst>
  <pc:docChgLst>
    <pc:chgData name="BANK WYNNE Norine" userId="f4867c1c-9cd2-41e3-9b7e-d1a8572cbbc0" providerId="ADAL" clId="{5A66C618-F07D-49DE-802A-ABD08DDAD6A1}"/>
    <pc:docChg chg="custSel modSld">
      <pc:chgData name="BANK WYNNE Norine" userId="f4867c1c-9cd2-41e3-9b7e-d1a8572cbbc0" providerId="ADAL" clId="{5A66C618-F07D-49DE-802A-ABD08DDAD6A1}" dt="2024-02-09T12:48:30.440" v="90" actId="1076"/>
      <pc:docMkLst>
        <pc:docMk/>
      </pc:docMkLst>
      <pc:sldChg chg="modSp mod">
        <pc:chgData name="BANK WYNNE Norine" userId="f4867c1c-9cd2-41e3-9b7e-d1a8572cbbc0" providerId="ADAL" clId="{5A66C618-F07D-49DE-802A-ABD08DDAD6A1}" dt="2024-02-09T12:45:21.109" v="5" actId="20577"/>
        <pc:sldMkLst>
          <pc:docMk/>
          <pc:sldMk cId="341107821" sldId="333"/>
        </pc:sldMkLst>
        <pc:graphicFrameChg chg="modGraphic">
          <ac:chgData name="BANK WYNNE Norine" userId="f4867c1c-9cd2-41e3-9b7e-d1a8572cbbc0" providerId="ADAL" clId="{5A66C618-F07D-49DE-802A-ABD08DDAD6A1}" dt="2024-02-09T12:45:21.109" v="5" actId="20577"/>
          <ac:graphicFrameMkLst>
            <pc:docMk/>
            <pc:sldMk cId="341107821" sldId="333"/>
            <ac:graphicFrameMk id="6" creationId="{DD2F1A7E-850E-69FA-D251-DD8A2D5FF47E}"/>
          </ac:graphicFrameMkLst>
        </pc:graphicFrameChg>
      </pc:sldChg>
      <pc:sldChg chg="modSp mod">
        <pc:chgData name="BANK WYNNE Norine" userId="f4867c1c-9cd2-41e3-9b7e-d1a8572cbbc0" providerId="ADAL" clId="{5A66C618-F07D-49DE-802A-ABD08DDAD6A1}" dt="2024-02-09T12:47:24.631" v="8" actId="5793"/>
        <pc:sldMkLst>
          <pc:docMk/>
          <pc:sldMk cId="2930547252" sldId="372"/>
        </pc:sldMkLst>
        <pc:spChg chg="mod">
          <ac:chgData name="BANK WYNNE Norine" userId="f4867c1c-9cd2-41e3-9b7e-d1a8572cbbc0" providerId="ADAL" clId="{5A66C618-F07D-49DE-802A-ABD08DDAD6A1}" dt="2024-02-09T12:47:24.631" v="8" actId="5793"/>
          <ac:spMkLst>
            <pc:docMk/>
            <pc:sldMk cId="2930547252" sldId="372"/>
            <ac:spMk id="3" creationId="{C1488AB4-4004-E1F1-F4C9-7A5F50FD1ECE}"/>
          </ac:spMkLst>
        </pc:spChg>
      </pc:sldChg>
      <pc:sldChg chg="modSp mod">
        <pc:chgData name="BANK WYNNE Norine" userId="f4867c1c-9cd2-41e3-9b7e-d1a8572cbbc0" providerId="ADAL" clId="{5A66C618-F07D-49DE-802A-ABD08DDAD6A1}" dt="2024-02-09T12:47:35.017" v="9" actId="20577"/>
        <pc:sldMkLst>
          <pc:docMk/>
          <pc:sldMk cId="387966855" sldId="381"/>
        </pc:sldMkLst>
        <pc:spChg chg="mod">
          <ac:chgData name="BANK WYNNE Norine" userId="f4867c1c-9cd2-41e3-9b7e-d1a8572cbbc0" providerId="ADAL" clId="{5A66C618-F07D-49DE-802A-ABD08DDAD6A1}" dt="2024-02-09T12:47:35.017" v="9" actId="20577"/>
          <ac:spMkLst>
            <pc:docMk/>
            <pc:sldMk cId="387966855" sldId="381"/>
            <ac:spMk id="4" creationId="{BA0B0717-B819-9EC9-6F7F-6B9B3E03A68F}"/>
          </ac:spMkLst>
        </pc:spChg>
      </pc:sldChg>
      <pc:sldChg chg="modSp mod">
        <pc:chgData name="BANK WYNNE Norine" userId="f4867c1c-9cd2-41e3-9b7e-d1a8572cbbc0" providerId="ADAL" clId="{5A66C618-F07D-49DE-802A-ABD08DDAD6A1}" dt="2024-02-09T12:47:53.422" v="47" actId="20577"/>
        <pc:sldMkLst>
          <pc:docMk/>
          <pc:sldMk cId="2645713900" sldId="382"/>
        </pc:sldMkLst>
        <pc:spChg chg="mod">
          <ac:chgData name="BANK WYNNE Norine" userId="f4867c1c-9cd2-41e3-9b7e-d1a8572cbbc0" providerId="ADAL" clId="{5A66C618-F07D-49DE-802A-ABD08DDAD6A1}" dt="2024-02-09T12:47:53.422" v="47" actId="20577"/>
          <ac:spMkLst>
            <pc:docMk/>
            <pc:sldMk cId="2645713900" sldId="382"/>
            <ac:spMk id="6" creationId="{D385D229-67F6-F70B-618B-616E6B851BE2}"/>
          </ac:spMkLst>
        </pc:spChg>
      </pc:sldChg>
      <pc:sldChg chg="modSp mod">
        <pc:chgData name="BANK WYNNE Norine" userId="f4867c1c-9cd2-41e3-9b7e-d1a8572cbbc0" providerId="ADAL" clId="{5A66C618-F07D-49DE-802A-ABD08DDAD6A1}" dt="2024-02-09T12:48:30.440" v="90" actId="1076"/>
        <pc:sldMkLst>
          <pc:docMk/>
          <pc:sldMk cId="988255705" sldId="383"/>
        </pc:sldMkLst>
        <pc:spChg chg="mod">
          <ac:chgData name="BANK WYNNE Norine" userId="f4867c1c-9cd2-41e3-9b7e-d1a8572cbbc0" providerId="ADAL" clId="{5A66C618-F07D-49DE-802A-ABD08DDAD6A1}" dt="2024-02-09T12:48:30.440" v="90" actId="1076"/>
          <ac:spMkLst>
            <pc:docMk/>
            <pc:sldMk cId="988255705" sldId="383"/>
            <ac:spMk id="6" creationId="{AB8E3D83-C900-8700-646D-59130CB658B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6"/>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D7-44E5-8767-DAA93B496E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D7-44E5-8767-DAA93B496E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D7-44E5-8767-DAA93B496E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D7-44E5-8767-DAA93B496EF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D7-44E5-8767-DAA93B496EF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ED7-44E5-8767-DAA93B496EF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ED7-44E5-8767-DAA93B496EF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ED7-44E5-8767-DAA93B496EF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ED7-44E5-8767-DAA93B496EF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ED7-44E5-8767-DAA93B496EF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1ED7-44E5-8767-DAA93B496EF6}"/>
              </c:ext>
            </c:extLst>
          </c:dPt>
          <c:dLbls>
            <c:dLbl>
              <c:idx val="0"/>
              <c:layout>
                <c:manualLayout>
                  <c:x val="0.14660723130262507"/>
                  <c:y val="-0.1315496098104793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D7-44E5-8767-DAA93B496EF6}"/>
                </c:ext>
              </c:extLst>
            </c:dLbl>
            <c:dLbl>
              <c:idx val="1"/>
              <c:layout>
                <c:manualLayout>
                  <c:x val="0.158494304110946"/>
                  <c:y val="0.1516164994425862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D7-44E5-8767-DAA93B496EF6}"/>
                </c:ext>
              </c:extLst>
            </c:dLbl>
            <c:dLbl>
              <c:idx val="2"/>
              <c:layout>
                <c:manualLayout>
                  <c:x val="0.11688954928182275"/>
                  <c:y val="0.14492753623188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D7-44E5-8767-DAA93B496EF6}"/>
                </c:ext>
              </c:extLst>
            </c:dLbl>
            <c:dLbl>
              <c:idx val="3"/>
              <c:layout>
                <c:manualLayout>
                  <c:x val="1.9694347603714541E-2"/>
                  <c:y val="0.1547383685057038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28410374475639888"/>
                      <c:h val="6.4437718059345561E-2"/>
                    </c:manualLayout>
                  </c15:layout>
                </c:ext>
                <c:ext xmlns:c16="http://schemas.microsoft.com/office/drawing/2014/chart" uri="{C3380CC4-5D6E-409C-BE32-E72D297353CC}">
                  <c16:uniqueId val="{00000007-1ED7-44E5-8767-DAA93B496EF6}"/>
                </c:ext>
              </c:extLst>
            </c:dLbl>
            <c:dLbl>
              <c:idx val="4"/>
              <c:layout>
                <c:manualLayout>
                  <c:x val="-0.21991084695393759"/>
                  <c:y val="0.15161649944258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ED7-44E5-8767-DAA93B496EF6}"/>
                </c:ext>
              </c:extLst>
            </c:dLbl>
            <c:dLbl>
              <c:idx val="5"/>
              <c:layout>
                <c:manualLayout>
                  <c:x val="-0.16641901931649331"/>
                  <c:y val="0.1092530657748047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ED7-44E5-8767-DAA93B496EF6}"/>
                </c:ext>
              </c:extLst>
            </c:dLbl>
            <c:dLbl>
              <c:idx val="6"/>
              <c:layout>
                <c:manualLayout>
                  <c:x val="-0.15255076770678555"/>
                  <c:y val="4.68227424749163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ED7-44E5-8767-DAA93B496EF6}"/>
                </c:ext>
              </c:extLst>
            </c:dLbl>
            <c:dLbl>
              <c:idx val="7"/>
              <c:layout>
                <c:manualLayout>
                  <c:x val="-0.1505695889053987"/>
                  <c:y val="-1.89520624303233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14274393263992075"/>
                      <c:h val="8.2720178372352293E-2"/>
                    </c:manualLayout>
                  </c15:layout>
                </c:ext>
                <c:ext xmlns:c16="http://schemas.microsoft.com/office/drawing/2014/chart" uri="{C3380CC4-5D6E-409C-BE32-E72D297353CC}">
                  <c16:uniqueId val="{0000000F-1ED7-44E5-8767-DAA93B496EF6}"/>
                </c:ext>
              </c:extLst>
            </c:dLbl>
            <c:dLbl>
              <c:idx val="8"/>
              <c:layout>
                <c:manualLayout>
                  <c:x val="-0.13472015849430413"/>
                  <c:y val="-0.1070234113712374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ED7-44E5-8767-DAA93B496EF6}"/>
                </c:ext>
              </c:extLst>
            </c:dLbl>
            <c:dLbl>
              <c:idx val="9"/>
              <c:layout>
                <c:manualLayout>
                  <c:x val="-2.5755324418028726E-2"/>
                  <c:y val="-0.144927536231884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ED7-44E5-8767-DAA93B496EF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'Tableau graphique'!$A$32:$A$41</c:f>
              <c:strCache>
                <c:ptCount val="10"/>
                <c:pt idx="0">
                  <c:v>Amélioration du cadre de vie urbain</c:v>
                </c:pt>
                <c:pt idx="1">
                  <c:v>Aménagement et développement durable</c:v>
                </c:pt>
                <c:pt idx="2">
                  <c:v>Soutien aux associations</c:v>
                </c:pt>
                <c:pt idx="3">
                  <c:v>Citoyenneté et accès aux services publics</c:v>
                </c:pt>
                <c:pt idx="4">
                  <c:v>Culture, tradition et patrimoine historique</c:v>
                </c:pt>
                <c:pt idx="5">
                  <c:v>Education</c:v>
                </c:pt>
                <c:pt idx="6">
                  <c:v>Jeunesse et solidarité</c:v>
                </c:pt>
                <c:pt idx="7">
                  <c:v>Sécurité</c:v>
                </c:pt>
                <c:pt idx="8">
                  <c:v>Sport</c:v>
                </c:pt>
                <c:pt idx="9">
                  <c:v>Attractivité du territoire </c:v>
                </c:pt>
              </c:strCache>
            </c:strRef>
          </c:cat>
          <c:val>
            <c:numRef>
              <c:f>'Tableau graphique'!$C$32:$C$41</c:f>
              <c:numCache>
                <c:formatCode>0%</c:formatCode>
                <c:ptCount val="10"/>
                <c:pt idx="0">
                  <c:v>0.12557544609648441</c:v>
                </c:pt>
                <c:pt idx="1">
                  <c:v>0.10510501466731247</c:v>
                </c:pt>
                <c:pt idx="2">
                  <c:v>2.618085883739845E-2</c:v>
                </c:pt>
                <c:pt idx="3">
                  <c:v>5.7947889826094112E-2</c:v>
                </c:pt>
                <c:pt idx="4">
                  <c:v>3.7048599705739899E-2</c:v>
                </c:pt>
                <c:pt idx="5">
                  <c:v>3.6771251884818189E-2</c:v>
                </c:pt>
                <c:pt idx="6">
                  <c:v>2.0628087400732905E-2</c:v>
                </c:pt>
                <c:pt idx="7">
                  <c:v>8.2800342328675738E-2</c:v>
                </c:pt>
                <c:pt idx="8">
                  <c:v>3.8093467791312931E-2</c:v>
                </c:pt>
                <c:pt idx="9">
                  <c:v>2.2815694115711844E-2</c:v>
                </c:pt>
              </c:numCache>
            </c:numRef>
          </c:val>
          <c:extLst>
            <c:ext xmlns:c16="http://schemas.microsoft.com/office/drawing/2014/chart" uri="{C3380CC4-5D6E-409C-BE32-E72D297353CC}">
              <c16:uniqueId val="{00000016-1ED7-44E5-8767-DAA93B496EF6}"/>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181EF-1FCD-4A1F-A5B2-9BBE88C318F1}" type="datetimeFigureOut">
              <a:rPr lang="fr-FR" smtClean="0"/>
              <a:t>09/02/2024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A1267-CB85-45E1-B508-AD898722B215}" type="slidenum">
              <a:rPr lang="fr-FR" smtClean="0"/>
              <a:t>‹N°›</a:t>
            </a:fld>
            <a:endParaRPr lang="fr-FR"/>
          </a:p>
        </p:txBody>
      </p:sp>
    </p:spTree>
    <p:extLst>
      <p:ext uri="{BB962C8B-B14F-4D97-AF65-F5344CB8AC3E}">
        <p14:creationId xmlns:p14="http://schemas.microsoft.com/office/powerpoint/2010/main" val="420929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body"/>
          </p:nvPr>
        </p:nvSpPr>
        <p:spPr>
          <a:xfrm>
            <a:off x="679680" y="4777200"/>
            <a:ext cx="5437440" cy="3907800"/>
          </a:xfrm>
          <a:prstGeom prst="rect">
            <a:avLst/>
          </a:prstGeom>
        </p:spPr>
        <p:txBody>
          <a:bodyPr lIns="0" tIns="0" rIns="0" bIns="0"/>
          <a:lstStyle/>
          <a:p>
            <a:endParaRPr/>
          </a:p>
        </p:txBody>
      </p:sp>
      <p:sp>
        <p:nvSpPr>
          <p:cNvPr id="135" name="CustomShape 2"/>
          <p:cNvSpPr/>
          <p:nvPr/>
        </p:nvSpPr>
        <p:spPr>
          <a:xfrm>
            <a:off x="3850560" y="9428760"/>
            <a:ext cx="2944800" cy="49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70C3A418-566D-453B-89A9-B7648ED26C1F}" type="slidenum">
              <a:rPr kumimoji="0" lang="fr-FR" sz="1200" b="0" i="0" u="none" strike="noStrike" kern="1200" cap="none" spc="0" normalizeH="0" baseline="0" noProof="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33C3A4-5F9C-DC1D-F0DB-2E4FAE61D24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235ADCF-5151-3061-0585-953238D57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F2CB934-4AB8-FEB5-8048-64456AFFD0B6}"/>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5" name="Espace réservé du pied de page 4">
            <a:extLst>
              <a:ext uri="{FF2B5EF4-FFF2-40B4-BE49-F238E27FC236}">
                <a16:creationId xmlns:a16="http://schemas.microsoft.com/office/drawing/2014/main" id="{A2ECE3DC-4E95-FBD3-198E-AE4CCE26AB9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F7735B8-C860-A5EE-F40A-A1E0030E9F82}"/>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756923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D2159-F615-99D1-D169-768E27DB48F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002FCE3-83C5-20A6-A835-90F14A494D9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BABB3E6-BE17-31DB-01B9-9608BCC14C63}"/>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5" name="Espace réservé du pied de page 4">
            <a:extLst>
              <a:ext uri="{FF2B5EF4-FFF2-40B4-BE49-F238E27FC236}">
                <a16:creationId xmlns:a16="http://schemas.microsoft.com/office/drawing/2014/main" id="{5CFB5C86-D5F3-2197-800F-225299F60969}"/>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E5B3D0A-DAE8-8D58-A427-6B1ACE94A128}"/>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173893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61E55BC-00FC-A8A1-C749-67BC9A07781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260BCB1-CB44-5914-1494-B61188449B4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3BD75C-781B-E3E9-A4EA-C25E2A3E5773}"/>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5" name="Espace réservé du pied de page 4">
            <a:extLst>
              <a:ext uri="{FF2B5EF4-FFF2-40B4-BE49-F238E27FC236}">
                <a16:creationId xmlns:a16="http://schemas.microsoft.com/office/drawing/2014/main" id="{4442B156-2134-9823-35C6-58F716F8C87C}"/>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65830F83-3A63-908A-2BB9-ABACD553D01F}"/>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1388900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6D1FA3-1383-AD39-2853-BFACC2BDB605}"/>
              </a:ext>
            </a:extLst>
          </p:cNvPr>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F648ADF8-9802-99F0-CD69-CCC7B300AD9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466E204-8D77-3217-CAC7-85CEA78C81A4}"/>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5" name="Espace réservé du pied de page 4">
            <a:extLst>
              <a:ext uri="{FF2B5EF4-FFF2-40B4-BE49-F238E27FC236}">
                <a16:creationId xmlns:a16="http://schemas.microsoft.com/office/drawing/2014/main" id="{122121DA-8F69-0629-AC1F-5B8E18BEBEBD}"/>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360DDBF-F0CB-CD3B-B62A-448CF9191185}"/>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410036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7A611B-1AEC-5F3E-B3C5-D37FA1922FE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17355C3-32A0-3BC9-329E-0E0D1AC5FCD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E3518B-5DA8-E4D5-8A52-5FA6CF8D9BCC}"/>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5" name="Espace réservé du pied de page 4">
            <a:extLst>
              <a:ext uri="{FF2B5EF4-FFF2-40B4-BE49-F238E27FC236}">
                <a16:creationId xmlns:a16="http://schemas.microsoft.com/office/drawing/2014/main" id="{800569FE-00F6-5AC1-C8F2-F3E0E89C929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F897C26A-3B7C-7438-EB1B-C49474E033A2}"/>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1470357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77626-14BA-E0FC-D1E9-F2E1203BC771}"/>
              </a:ext>
            </a:extLst>
          </p:cNvPr>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DB4B0CDD-9753-7E9A-9FFE-1E3AA15A308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6708584-3193-4AC2-E9A5-FCA99FFB7D1A}"/>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5" name="Espace réservé du pied de page 4">
            <a:extLst>
              <a:ext uri="{FF2B5EF4-FFF2-40B4-BE49-F238E27FC236}">
                <a16:creationId xmlns:a16="http://schemas.microsoft.com/office/drawing/2014/main" id="{CBE96750-8BB6-97D2-051E-BC18F307C07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F457B0F-2C4A-496B-BA6D-C4B535F88235}"/>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1982467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C0C3A-C7BE-140B-DAFC-8B4B10F890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B51FA14-F24D-99C1-3063-7C90CC92D2B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1E468CC-ED3A-DEFB-E724-1B848ECAD57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21AC1D4-9D45-A874-7DAF-B998E8648F06}"/>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6" name="Espace réservé du pied de page 5">
            <a:extLst>
              <a:ext uri="{FF2B5EF4-FFF2-40B4-BE49-F238E27FC236}">
                <a16:creationId xmlns:a16="http://schemas.microsoft.com/office/drawing/2014/main" id="{ADD72B1D-E280-6777-EAE5-BB9426BF4F2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E8FA69FE-D3FF-50CB-D882-D848E2B6117F}"/>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204869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F919B9-D8D9-A133-06B7-25D6640D83B0}"/>
              </a:ext>
            </a:extLst>
          </p:cNvPr>
          <p:cNvSpPr>
            <a:spLocks noGrp="1"/>
          </p:cNvSpPr>
          <p:nvPr>
            <p:ph type="title"/>
          </p:nvPr>
        </p:nvSpPr>
        <p:spPr>
          <a:xfrm>
            <a:off x="839788" y="365127"/>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93AFACF-F14A-3654-A82D-D1A98C9187A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ABD539A-B9A3-688F-509C-78618BC87BD2}"/>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4998306-09F3-C618-0188-5CC82FE3AE4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22C7561-D7A0-3C65-6DDC-8BDB5CD6334A}"/>
              </a:ext>
            </a:extLst>
          </p:cNvPr>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02EDCB-319F-06AF-DDAC-BDCDD0684880}"/>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8" name="Espace réservé du pied de page 7">
            <a:extLst>
              <a:ext uri="{FF2B5EF4-FFF2-40B4-BE49-F238E27FC236}">
                <a16:creationId xmlns:a16="http://schemas.microsoft.com/office/drawing/2014/main" id="{C05311EC-3870-9683-2A70-8AED505AF0AB}"/>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5A3B4108-9576-98D7-3757-4FB19DB68FBE}"/>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17613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64F206-0736-AB7C-E73A-A4D075459AE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8877F52-E884-A590-BAF4-F88845B5693D}"/>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4" name="Espace réservé du pied de page 3">
            <a:extLst>
              <a:ext uri="{FF2B5EF4-FFF2-40B4-BE49-F238E27FC236}">
                <a16:creationId xmlns:a16="http://schemas.microsoft.com/office/drawing/2014/main" id="{B03215B6-6514-7F77-2A1E-88D8F8253983}"/>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63C2E8B1-D329-4CC6-D0C0-355BD62477F7}"/>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3953233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6BBF342-8B24-B54B-5443-216D1863B708}"/>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3" name="Espace réservé du pied de page 2">
            <a:extLst>
              <a:ext uri="{FF2B5EF4-FFF2-40B4-BE49-F238E27FC236}">
                <a16:creationId xmlns:a16="http://schemas.microsoft.com/office/drawing/2014/main" id="{290776C6-6CED-3BFF-1670-DF5A7BD80C27}"/>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F2B3D008-0A92-005F-0414-CA631A17909C}"/>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3761192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5BBB4-9B9E-6FF2-0DF8-E97D0EEA2B2C}"/>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A265FBB8-1B86-8A71-2F94-4DE5B5522D9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099918F-F461-064E-5352-53EA7823902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144833-4016-882A-211A-2AA368DC5E02}"/>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6" name="Espace réservé du pied de page 5">
            <a:extLst>
              <a:ext uri="{FF2B5EF4-FFF2-40B4-BE49-F238E27FC236}">
                <a16:creationId xmlns:a16="http://schemas.microsoft.com/office/drawing/2014/main" id="{1BB34463-1C56-65CC-BB8D-9A90E0CDCE0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37933A3-E8D1-0D0B-AE5E-8A682145CBFA}"/>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1178749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9A960-45FC-5B75-CCF2-E0628E74D7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D97310-D862-6231-C497-2F6F090C717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F473FE-21A3-A4C7-5517-C31FE9F4C08A}"/>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5" name="Espace réservé du pied de page 4">
            <a:extLst>
              <a:ext uri="{FF2B5EF4-FFF2-40B4-BE49-F238E27FC236}">
                <a16:creationId xmlns:a16="http://schemas.microsoft.com/office/drawing/2014/main" id="{BA7777D5-BC71-2100-9E53-2949F273C26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3B00BAB-6BC7-0D50-ED67-D2CEA50B75A4}"/>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1336701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E38CC-AE53-72AA-301C-DCF5F59476DE}"/>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B43FA509-8299-4FBB-8FF0-3356BE88556C}"/>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3D3860A9-8B85-D1F5-11CC-CD53E408938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B002EE2-4653-FE54-B2EE-B273FD8CEDA8}"/>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6" name="Espace réservé du pied de page 5">
            <a:extLst>
              <a:ext uri="{FF2B5EF4-FFF2-40B4-BE49-F238E27FC236}">
                <a16:creationId xmlns:a16="http://schemas.microsoft.com/office/drawing/2014/main" id="{1CFA78CB-76E8-87A6-140C-C58794D5ABD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703B60DF-2E48-590D-8CA6-26EF8A3A142F}"/>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1294341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540D9D-4ACC-0BB9-84B4-6569E334A5C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94F348C-F738-8646-1D9F-E3A3D286232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7A2D048-67D6-7B91-81E2-101E55CE97A6}"/>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5" name="Espace réservé du pied de page 4">
            <a:extLst>
              <a:ext uri="{FF2B5EF4-FFF2-40B4-BE49-F238E27FC236}">
                <a16:creationId xmlns:a16="http://schemas.microsoft.com/office/drawing/2014/main" id="{9A677A8A-9362-064F-FED0-29DA69AF3D8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30A8A442-BCA9-BEEE-F953-A8FF85531A1D}"/>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4169430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6195107-DB08-FA37-20E8-5E551B6DF829}"/>
              </a:ext>
            </a:extLst>
          </p:cNvPr>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BC3B9B9-2B22-FD3B-D245-9C390D68F233}"/>
              </a:ext>
            </a:extLst>
          </p:cNvPr>
          <p:cNvSpPr>
            <a:spLocks noGrp="1"/>
          </p:cNvSpPr>
          <p:nvPr>
            <p:ph type="body" orient="vert" idx="1"/>
          </p:nvPr>
        </p:nvSpPr>
        <p:spPr>
          <a:xfrm>
            <a:off x="838201"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8E833A1-9663-F9C6-8DD6-5BA7D68F1B85}"/>
              </a:ext>
            </a:extLst>
          </p:cNvPr>
          <p:cNvSpPr>
            <a:spLocks noGrp="1"/>
          </p:cNvSpPr>
          <p:nvPr>
            <p:ph type="dt" sz="half" idx="10"/>
          </p:nvPr>
        </p:nvSpPr>
        <p:spPr/>
        <p:txBody>
          <a:bodyPr/>
          <a:lstStyle/>
          <a:p>
            <a:fld id="{8F72BA41-EC5B-4197-BCC8-0FD2E523CD7A}" type="datetimeFigureOut">
              <a:rPr lang="en-US" smtClean="0"/>
              <a:pPr/>
              <a:t>2/9/2024</a:t>
            </a:fld>
            <a:endParaRPr lang="en-US" dirty="0"/>
          </a:p>
        </p:txBody>
      </p:sp>
      <p:sp>
        <p:nvSpPr>
          <p:cNvPr id="5" name="Espace réservé du pied de page 4">
            <a:extLst>
              <a:ext uri="{FF2B5EF4-FFF2-40B4-BE49-F238E27FC236}">
                <a16:creationId xmlns:a16="http://schemas.microsoft.com/office/drawing/2014/main" id="{39B663A5-ABD2-3347-BD09-21B5F1E17D7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8253306-DBE1-A13E-D98E-C4101BA500E7}"/>
              </a:ext>
            </a:extLst>
          </p:cNvPr>
          <p:cNvSpPr>
            <a:spLocks noGrp="1"/>
          </p:cNvSpPr>
          <p:nvPr>
            <p:ph type="sldNum" sz="quarter" idx="12"/>
          </p:nvPr>
        </p:nvSpPr>
        <p:spPr/>
        <p:txBody>
          <a:body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4206711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5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a:p>
        </p:txBody>
      </p:sp>
      <p:sp>
        <p:nvSpPr>
          <p:cNvPr id="4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096338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4A5CEC-5C7E-4565-8316-0CBF4FD4CF1F}"/>
              </a:ext>
            </a:extLst>
          </p:cNvPr>
          <p:cNvSpPr>
            <a:spLocks noGrp="1"/>
          </p:cNvSpPr>
          <p:nvPr>
            <p:ph type="title"/>
          </p:nvPr>
        </p:nvSpPr>
        <p:spPr/>
        <p:txBody>
          <a:bodyPr/>
          <a:lstStyle/>
          <a:p>
            <a:r>
              <a:rPr lang="fr-FR"/>
              <a:t>Modifiez le style du titre</a:t>
            </a:r>
          </a:p>
        </p:txBody>
      </p:sp>
      <p:sp>
        <p:nvSpPr>
          <p:cNvPr id="3" name="Espace réservé du texte 2">
            <a:extLst>
              <a:ext uri="{FF2B5EF4-FFF2-40B4-BE49-F238E27FC236}">
                <a16:creationId xmlns:a16="http://schemas.microsoft.com/office/drawing/2014/main" id="{B5C04E3D-691A-4A2B-AEFE-112796605C51}"/>
              </a:ext>
            </a:extLst>
          </p:cNvPr>
          <p:cNvSpPr>
            <a:spLocks noGrp="1"/>
          </p:cNvSpPr>
          <p:nvPr>
            <p:ph type="body"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FE3D69-99C0-4933-935E-A9C91D5F78A5}"/>
              </a:ext>
            </a:extLst>
          </p:cNvPr>
          <p:cNvSpPr>
            <a:spLocks noGrp="1"/>
          </p:cNvSpPr>
          <p:nvPr>
            <p:ph type="dt" sz="half" idx="10"/>
          </p:nvPr>
        </p:nvSpPr>
        <p:spPr/>
        <p:txBody>
          <a:bodyPr/>
          <a:lstStyle/>
          <a:p>
            <a:fld id="{A71A9C2A-7EE1-4BCE-AC19-664FEA944644}" type="datetimeFigureOut">
              <a:rPr lang="fr-FR" smtClean="0"/>
              <a:t>09/02/2024</a:t>
            </a:fld>
            <a:endParaRPr lang="fr-FR"/>
          </a:p>
        </p:txBody>
      </p:sp>
      <p:sp>
        <p:nvSpPr>
          <p:cNvPr id="5" name="Espace réservé du pied de page 4">
            <a:extLst>
              <a:ext uri="{FF2B5EF4-FFF2-40B4-BE49-F238E27FC236}">
                <a16:creationId xmlns:a16="http://schemas.microsoft.com/office/drawing/2014/main" id="{4B05494C-6D0B-49E4-9DF1-58C5588297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7FD55E-B2D4-4F34-AEA8-102190BB83A1}"/>
              </a:ext>
            </a:extLst>
          </p:cNvPr>
          <p:cNvSpPr>
            <a:spLocks noGrp="1"/>
          </p:cNvSpPr>
          <p:nvPr>
            <p:ph type="sldNum" sz="quarter" idx="12"/>
          </p:nvPr>
        </p:nvSpPr>
        <p:spPr/>
        <p:txBody>
          <a:bodyPr/>
          <a:lstStyle/>
          <a:p>
            <a:fld id="{8527C425-40D0-47FC-80E6-FDCCCD9FC2F6}" type="slidenum">
              <a:rPr lang="fr-FR" smtClean="0"/>
              <a:t>‹N°›</a:t>
            </a:fld>
            <a:endParaRPr lang="fr-FR"/>
          </a:p>
        </p:txBody>
      </p:sp>
    </p:spTree>
    <p:extLst>
      <p:ext uri="{BB962C8B-B14F-4D97-AF65-F5344CB8AC3E}">
        <p14:creationId xmlns:p14="http://schemas.microsoft.com/office/powerpoint/2010/main" val="28578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84FC2-0D75-5555-8540-F3E641F7E83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4D6C29E-C5F4-6E6E-C18D-919E63368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05D559-DCF4-2910-5873-9F4AF8CADA3D}"/>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5" name="Espace réservé du pied de page 4">
            <a:extLst>
              <a:ext uri="{FF2B5EF4-FFF2-40B4-BE49-F238E27FC236}">
                <a16:creationId xmlns:a16="http://schemas.microsoft.com/office/drawing/2014/main" id="{DAF170B7-00F8-B8AA-3679-8C031853254E}"/>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9B1C534-AC83-4A27-9A0C-09A5173461B9}"/>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119663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2B121C-FE12-DBFA-1907-3ADB59BD68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ABDB457-0804-8F43-40C4-B83BA956EA0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E7E4A00-7AD4-9D41-5593-4DBAF146691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99E4D9F-592F-84F6-4FFC-A7495B6A1DF2}"/>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6" name="Espace réservé du pied de page 5">
            <a:extLst>
              <a:ext uri="{FF2B5EF4-FFF2-40B4-BE49-F238E27FC236}">
                <a16:creationId xmlns:a16="http://schemas.microsoft.com/office/drawing/2014/main" id="{8BFABC1D-60A9-E6D6-F4B0-E1EB37A98E8C}"/>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7428C418-1FAA-E4C7-A3F1-191CCEBE6089}"/>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329581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A86D59-9990-BF95-4BCD-BF741ACA97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E07118B-9D05-CF1C-AC72-AE5841B3F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D4F400A-B393-98C3-B3B2-59D0510E858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3FB3FD0-48E0-CEAF-818B-BA7CD8FA9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0839E65-1112-EF22-0E3E-10D0AB134CC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7CF570-5FF4-82F7-95C1-51C2D6AB7C27}"/>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8" name="Espace réservé du pied de page 7">
            <a:extLst>
              <a:ext uri="{FF2B5EF4-FFF2-40B4-BE49-F238E27FC236}">
                <a16:creationId xmlns:a16="http://schemas.microsoft.com/office/drawing/2014/main" id="{0AF30AAA-93E1-317B-00F9-CA041959DD73}"/>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ACB9946A-B11F-8A2C-FD10-F654364DCBBF}"/>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2693554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FC2012-418D-B1DF-EB9F-AD6A044D670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F7BAA4A-3553-C927-F4D3-1EBF71CBE03F}"/>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4" name="Espace réservé du pied de page 3">
            <a:extLst>
              <a:ext uri="{FF2B5EF4-FFF2-40B4-BE49-F238E27FC236}">
                <a16:creationId xmlns:a16="http://schemas.microsoft.com/office/drawing/2014/main" id="{434B7A1E-513B-B764-BCC9-4D44EC28E22F}"/>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CDBB4D9A-D57E-695D-C0C9-2423FEFEA0ED}"/>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270943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0C4985A-5558-BE8A-ED0F-7C7B43AA3E88}"/>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3" name="Espace réservé du pied de page 2">
            <a:extLst>
              <a:ext uri="{FF2B5EF4-FFF2-40B4-BE49-F238E27FC236}">
                <a16:creationId xmlns:a16="http://schemas.microsoft.com/office/drawing/2014/main" id="{94036B0C-6171-1F0E-6416-258662B75B03}"/>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771F636-CA56-BEDF-8CCB-CB26C452DCDD}"/>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308710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0D39CF-77A7-0766-DEA6-098E83B46D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154D9AD-9989-33E2-5A8A-E9E7F37B01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0C6DFB0-9083-BD01-AFFB-FFE0B9A12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936E73-ED90-B7C2-4724-88DE2B7DAA42}"/>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6" name="Espace réservé du pied de page 5">
            <a:extLst>
              <a:ext uri="{FF2B5EF4-FFF2-40B4-BE49-F238E27FC236}">
                <a16:creationId xmlns:a16="http://schemas.microsoft.com/office/drawing/2014/main" id="{0786EFD3-44F4-5195-6163-E9794498A4F6}"/>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F7351FF8-EF20-990A-5F10-4551C3C2EA74}"/>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1026255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16D93-03EF-C707-326E-9EFE1C5249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7685E93-D88F-AA3B-DDFD-DFF70BCA5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18981003-3B86-E1D3-B6B8-AC1F5350A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4F86FB-98FE-37F1-7AE1-E6151B3D40DA}"/>
              </a:ext>
            </a:extLst>
          </p:cNvPr>
          <p:cNvSpPr>
            <a:spLocks noGrp="1"/>
          </p:cNvSpPr>
          <p:nvPr>
            <p:ph type="dt" sz="half" idx="10"/>
          </p:nvPr>
        </p:nvSpPr>
        <p:spPr/>
        <p:txBody>
          <a:bodyPr/>
          <a:lstStyle/>
          <a:p>
            <a:fld id="{147EA8C2-45B3-4492-9513-F9C0A002F3BD}" type="datetimeFigureOut">
              <a:rPr lang="fr-FR" smtClean="0"/>
              <a:t>09/02/2024</a:t>
            </a:fld>
            <a:endParaRPr lang="fr-FR" dirty="0"/>
          </a:p>
        </p:txBody>
      </p:sp>
      <p:sp>
        <p:nvSpPr>
          <p:cNvPr id="6" name="Espace réservé du pied de page 5">
            <a:extLst>
              <a:ext uri="{FF2B5EF4-FFF2-40B4-BE49-F238E27FC236}">
                <a16:creationId xmlns:a16="http://schemas.microsoft.com/office/drawing/2014/main" id="{04971A5D-5D13-263D-7262-0C0BE3908B7A}"/>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169B0B8C-09EC-EBDB-882B-E29EC8813DCA}"/>
              </a:ext>
            </a:extLst>
          </p:cNvPr>
          <p:cNvSpPr>
            <a:spLocks noGrp="1"/>
          </p:cNvSpPr>
          <p:nvPr>
            <p:ph type="sldNum" sz="quarter" idx="12"/>
          </p:nvPr>
        </p:nvSpPr>
        <p:spPr/>
        <p:txBody>
          <a:bodyPr/>
          <a:lstStyle/>
          <a:p>
            <a:fld id="{523B4E3A-F55E-4034-8EAD-698D3F2EF62D}" type="slidenum">
              <a:rPr lang="fr-FR" smtClean="0"/>
              <a:t>‹N°›</a:t>
            </a:fld>
            <a:endParaRPr lang="fr-FR" dirty="0"/>
          </a:p>
        </p:txBody>
      </p:sp>
    </p:spTree>
    <p:extLst>
      <p:ext uri="{BB962C8B-B14F-4D97-AF65-F5344CB8AC3E}">
        <p14:creationId xmlns:p14="http://schemas.microsoft.com/office/powerpoint/2010/main" val="835664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463FFE-6C6F-E7D5-B473-81CF49A23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1B2C768-C605-9771-8368-63148BB6B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073E10-FD6A-70A3-E757-286F9982B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EA8C2-45B3-4492-9513-F9C0A002F3BD}" type="datetimeFigureOut">
              <a:rPr lang="fr-FR" smtClean="0"/>
              <a:t>09/02/2024</a:t>
            </a:fld>
            <a:endParaRPr lang="fr-FR" dirty="0"/>
          </a:p>
        </p:txBody>
      </p:sp>
      <p:sp>
        <p:nvSpPr>
          <p:cNvPr id="5" name="Espace réservé du pied de page 4">
            <a:extLst>
              <a:ext uri="{FF2B5EF4-FFF2-40B4-BE49-F238E27FC236}">
                <a16:creationId xmlns:a16="http://schemas.microsoft.com/office/drawing/2014/main" id="{30B993D7-A66F-E32E-4E0E-CAC9C137F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7F8BDFE3-D64A-4758-427A-F2197314F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B4E3A-F55E-4034-8EAD-698D3F2EF62D}" type="slidenum">
              <a:rPr lang="fr-FR" smtClean="0"/>
              <a:t>‹N°›</a:t>
            </a:fld>
            <a:endParaRPr lang="fr-FR" dirty="0"/>
          </a:p>
        </p:txBody>
      </p:sp>
    </p:spTree>
    <p:extLst>
      <p:ext uri="{BB962C8B-B14F-4D97-AF65-F5344CB8AC3E}">
        <p14:creationId xmlns:p14="http://schemas.microsoft.com/office/powerpoint/2010/main" val="3303889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36835B6-0124-1BEC-B82C-8494479E7C0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8E14B1F-17F7-1CCF-1363-6F4BA4F50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066021-E823-CDFE-1E5B-5ED79C231D2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2/9/2024</a:t>
            </a:fld>
            <a:endParaRPr lang="en-US" dirty="0"/>
          </a:p>
        </p:txBody>
      </p:sp>
      <p:sp>
        <p:nvSpPr>
          <p:cNvPr id="5" name="Espace réservé du pied de page 4">
            <a:extLst>
              <a:ext uri="{FF2B5EF4-FFF2-40B4-BE49-F238E27FC236}">
                <a16:creationId xmlns:a16="http://schemas.microsoft.com/office/drawing/2014/main" id="{65CBF7C1-ECB9-EE40-0C9F-223E201D86B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A996EF66-23AD-72E2-9B77-505F6C5760F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15108C-154A-4A5A-9C05-91A49A422BA7}" type="slidenum">
              <a:rPr lang="en-US" smtClean="0"/>
              <a:pPr/>
              <a:t>‹N°›</a:t>
            </a:fld>
            <a:endParaRPr lang="en-US" dirty="0"/>
          </a:p>
        </p:txBody>
      </p:sp>
    </p:spTree>
    <p:extLst>
      <p:ext uri="{BB962C8B-B14F-4D97-AF65-F5344CB8AC3E}">
        <p14:creationId xmlns:p14="http://schemas.microsoft.com/office/powerpoint/2010/main" val="81817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9DE7B6-DC7C-4BA1-B406-EDDA0C0A3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rgbClr val="2D4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E5F96B5F-6CD0-29C6-090C-D74030076EEC}"/>
              </a:ext>
            </a:extLst>
          </p:cNvPr>
          <p:cNvSpPr>
            <a:spLocks noGrp="1"/>
          </p:cNvSpPr>
          <p:nvPr>
            <p:ph type="ctrTitle"/>
          </p:nvPr>
        </p:nvSpPr>
        <p:spPr>
          <a:xfrm>
            <a:off x="5189620" y="621102"/>
            <a:ext cx="6463118" cy="5303837"/>
          </a:xfrm>
        </p:spPr>
        <p:txBody>
          <a:bodyPr anchor="t">
            <a:normAutofit fontScale="90000"/>
          </a:bodyPr>
          <a:lstStyle/>
          <a:p>
            <a:br>
              <a:rPr lang="fr-FR" sz="1400" dirty="0">
                <a:solidFill>
                  <a:srgbClr val="FFFFFF"/>
                </a:solidFill>
              </a:rPr>
            </a:br>
            <a:br>
              <a:rPr lang="fr-FR" sz="1400" dirty="0">
                <a:solidFill>
                  <a:srgbClr val="FFFFFF"/>
                </a:solidFill>
              </a:rPr>
            </a:br>
            <a:br>
              <a:rPr lang="fr-FR" sz="1400" dirty="0">
                <a:solidFill>
                  <a:srgbClr val="FFFFFF"/>
                </a:solidFill>
              </a:rPr>
            </a:br>
            <a:r>
              <a:rPr lang="fr-FR" sz="4900" b="1" dirty="0">
                <a:solidFill>
                  <a:srgbClr val="FFFFFF"/>
                </a:solidFill>
                <a:latin typeface="Aptos" panose="020B0004020202020204" pitchFamily="34" charset="0"/>
              </a:rPr>
              <a:t>Présentation du Budget Primitif 2024 </a:t>
            </a:r>
            <a:br>
              <a:rPr lang="fr-FR" sz="4900" b="1" dirty="0">
                <a:solidFill>
                  <a:srgbClr val="FFFFFF"/>
                </a:solidFill>
                <a:latin typeface="Aptos" panose="020B0004020202020204" pitchFamily="34" charset="0"/>
              </a:rPr>
            </a:br>
            <a:r>
              <a:rPr lang="fr-FR" sz="4900" b="1" spc="400" dirty="0">
                <a:solidFill>
                  <a:srgbClr val="FFFFFF"/>
                </a:solidFill>
                <a:latin typeface="Aptos" panose="020B0004020202020204" pitchFamily="34" charset="0"/>
              </a:rPr>
              <a:t>~</a:t>
            </a:r>
            <a:br>
              <a:rPr lang="fr-FR" sz="4900" b="1" dirty="0">
                <a:solidFill>
                  <a:srgbClr val="FFFFFF"/>
                </a:solidFill>
                <a:latin typeface="Aptos" panose="020B0004020202020204" pitchFamily="34" charset="0"/>
              </a:rPr>
            </a:br>
            <a:r>
              <a:rPr lang="fr-FR" sz="4900" b="1" dirty="0">
                <a:solidFill>
                  <a:srgbClr val="FFFFFF"/>
                </a:solidFill>
                <a:latin typeface="Aptos" panose="020B0004020202020204" pitchFamily="34" charset="0"/>
              </a:rPr>
              <a:t>Budget principal </a:t>
            </a:r>
            <a:br>
              <a:rPr lang="fr-FR" sz="4900" b="1" dirty="0">
                <a:solidFill>
                  <a:srgbClr val="FFFFFF"/>
                </a:solidFill>
                <a:latin typeface="Aptos" panose="020B0004020202020204" pitchFamily="34" charset="0"/>
              </a:rPr>
            </a:br>
            <a:r>
              <a:rPr lang="fr-FR" sz="4900" b="1" dirty="0">
                <a:solidFill>
                  <a:srgbClr val="FFFFFF"/>
                </a:solidFill>
                <a:latin typeface="Aptos" panose="020B0004020202020204" pitchFamily="34" charset="0"/>
              </a:rPr>
              <a:t>Budget annexe du Port de Carnon </a:t>
            </a:r>
            <a:br>
              <a:rPr lang="fr-FR" sz="4900" b="1" dirty="0">
                <a:solidFill>
                  <a:srgbClr val="FFFFFF"/>
                </a:solidFill>
                <a:latin typeface="Aptos" panose="020B0004020202020204" pitchFamily="34" charset="0"/>
              </a:rPr>
            </a:br>
            <a:br>
              <a:rPr lang="fr-FR" sz="4900" b="1" dirty="0">
                <a:solidFill>
                  <a:srgbClr val="FFFFFF"/>
                </a:solidFill>
                <a:latin typeface="Aptos" panose="020B0004020202020204" pitchFamily="34" charset="0"/>
              </a:rPr>
            </a:br>
            <a:r>
              <a:rPr lang="fr-FR" sz="1300" b="1" i="1" dirty="0">
                <a:solidFill>
                  <a:srgbClr val="FFFFFF"/>
                </a:solidFill>
                <a:latin typeface="Aptos" panose="020B0004020202020204" pitchFamily="34" charset="0"/>
              </a:rPr>
              <a:t>Commission finances du 8 février 2024</a:t>
            </a:r>
            <a:br>
              <a:rPr lang="fr-FR" sz="4900" b="1" dirty="0">
                <a:solidFill>
                  <a:srgbClr val="FFFFFF"/>
                </a:solidFill>
                <a:latin typeface="Aptos" panose="020B0004020202020204" pitchFamily="34" charset="0"/>
              </a:rPr>
            </a:br>
            <a:r>
              <a:rPr lang="fr-FR" sz="4900" b="1" dirty="0">
                <a:solidFill>
                  <a:srgbClr val="FFFFFF"/>
                </a:solidFill>
                <a:latin typeface="Arial Black" panose="020B0A04020102020204" pitchFamily="34" charset="0"/>
              </a:rPr>
              <a:t> </a:t>
            </a:r>
            <a:br>
              <a:rPr lang="fr-FR" sz="4000" dirty="0">
                <a:solidFill>
                  <a:srgbClr val="FFFFFF"/>
                </a:solidFill>
                <a:latin typeface="Arial Black" panose="020B0A04020102020204" pitchFamily="34" charset="0"/>
              </a:rPr>
            </a:br>
            <a:br>
              <a:rPr lang="fr-FR" sz="4000" dirty="0">
                <a:solidFill>
                  <a:srgbClr val="FFFFFF"/>
                </a:solidFill>
                <a:latin typeface="Arial Black" panose="020B0A04020102020204" pitchFamily="34" charset="0"/>
              </a:rPr>
            </a:br>
            <a:br>
              <a:rPr lang="fr-FR" sz="40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r>
              <a:rPr lang="fr-FR" sz="1800" b="1" dirty="0">
                <a:solidFill>
                  <a:srgbClr val="FFFFFF"/>
                </a:solidFill>
                <a:latin typeface="Arial Black" panose="020B0A04020102020204" pitchFamily="34" charset="0"/>
              </a:rPr>
              <a:t>Réunion de présentation du 8 Février 2023</a:t>
            </a:r>
            <a:br>
              <a:rPr lang="fr-FR" sz="1800" b="1"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br>
              <a:rPr lang="fr-FR" sz="1800" dirty="0">
                <a:solidFill>
                  <a:srgbClr val="FFFFFF"/>
                </a:solidFill>
                <a:latin typeface="Arial Black" panose="020B0A04020102020204" pitchFamily="34" charset="0"/>
              </a:rPr>
            </a:br>
            <a:endParaRPr lang="fr-FR" sz="1800" dirty="0">
              <a:solidFill>
                <a:srgbClr val="FFFFFF"/>
              </a:solidFill>
              <a:latin typeface="Arial Black" panose="020B0A04020102020204" pitchFamily="34" charset="0"/>
            </a:endParaRPr>
          </a:p>
        </p:txBody>
      </p:sp>
      <p:pic>
        <p:nvPicPr>
          <p:cNvPr id="6" name="Image 5">
            <a:extLst>
              <a:ext uri="{FF2B5EF4-FFF2-40B4-BE49-F238E27FC236}">
                <a16:creationId xmlns:a16="http://schemas.microsoft.com/office/drawing/2014/main" id="{91F4ADCB-304B-D108-4AF5-9D4BDF059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613" y="2528888"/>
            <a:ext cx="1346792" cy="1777766"/>
          </a:xfrm>
          <a:prstGeom prst="rect">
            <a:avLst/>
          </a:prstGeom>
        </p:spPr>
      </p:pic>
    </p:spTree>
    <p:extLst>
      <p:ext uri="{BB962C8B-B14F-4D97-AF65-F5344CB8AC3E}">
        <p14:creationId xmlns:p14="http://schemas.microsoft.com/office/powerpoint/2010/main" val="43443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4C4A2B-48A2-2F04-77D9-42350F06CEDC}"/>
            </a:ext>
          </a:extLst>
        </p:cNvPr>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arbre, ciel, plein air, paysage&#10;&#10;Description générée automatiquement">
            <a:extLst>
              <a:ext uri="{FF2B5EF4-FFF2-40B4-BE49-F238E27FC236}">
                <a16:creationId xmlns:a16="http://schemas.microsoft.com/office/drawing/2014/main" id="{C8047541-1AB2-87EA-9245-EA1F66427D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195" r="16159"/>
          <a:stretch/>
        </p:blipFill>
        <p:spPr>
          <a:xfrm>
            <a:off x="4038599" y="10"/>
            <a:ext cx="8160026" cy="6875809"/>
          </a:xfrm>
          <a:prstGeom prst="rect">
            <a:avLst/>
          </a:prstGeom>
        </p:spPr>
      </p:pic>
      <p:sp>
        <p:nvSpPr>
          <p:cNvPr id="75" name="Freeform: Shape 67">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4627E4D4-E7C9-0E13-975D-21A850BF26D8}"/>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3400" b="1" i="0" u="none" strike="noStrike" baseline="0" dirty="0">
                <a:solidFill>
                  <a:srgbClr val="FFFFFF"/>
                </a:solidFill>
              </a:rPr>
              <a:t>Le </a:t>
            </a:r>
            <a:r>
              <a:rPr lang="en-US" sz="3400" b="1" i="0" u="none" strike="noStrike" baseline="0" dirty="0" err="1">
                <a:solidFill>
                  <a:srgbClr val="FFFFFF"/>
                </a:solidFill>
              </a:rPr>
              <a:t>cimetière</a:t>
            </a:r>
            <a:r>
              <a:rPr lang="en-US" sz="3400" b="1" i="0" u="none" strike="noStrike" baseline="0" dirty="0">
                <a:solidFill>
                  <a:srgbClr val="FFFFFF"/>
                </a:solidFill>
              </a:rPr>
              <a:t> du Bousquet : </a:t>
            </a:r>
            <a:br>
              <a:rPr lang="en-US" sz="3400" b="1" i="0" u="none" strike="noStrike" baseline="0" dirty="0">
                <a:solidFill>
                  <a:srgbClr val="FFFFFF"/>
                </a:solidFill>
              </a:rPr>
            </a:br>
            <a:r>
              <a:rPr lang="en-US" sz="3400" b="1" i="0" u="none" strike="noStrike" baseline="0" dirty="0" err="1">
                <a:solidFill>
                  <a:srgbClr val="FFFFFF"/>
                </a:solidFill>
              </a:rPr>
              <a:t>Coût</a:t>
            </a:r>
            <a:r>
              <a:rPr lang="en-US" sz="3400" b="1" i="0" u="none" strike="noStrike" baseline="0" dirty="0">
                <a:solidFill>
                  <a:srgbClr val="FFFFFF"/>
                </a:solidFill>
              </a:rPr>
              <a:t> du </a:t>
            </a:r>
            <a:r>
              <a:rPr lang="en-US" sz="3400" b="1" i="0" u="none" strike="noStrike" baseline="0" dirty="0" err="1">
                <a:solidFill>
                  <a:srgbClr val="FFFFFF"/>
                </a:solidFill>
              </a:rPr>
              <a:t>projet</a:t>
            </a:r>
            <a:r>
              <a:rPr lang="en-US" sz="3400" b="1" i="0" u="none" strike="noStrike" baseline="0" dirty="0">
                <a:solidFill>
                  <a:srgbClr val="FFFFFF"/>
                </a:solidFill>
              </a:rPr>
              <a:t> </a:t>
            </a:r>
            <a:br>
              <a:rPr lang="en-US" sz="3400" b="1" i="0" u="none" strike="noStrike" baseline="0" dirty="0">
                <a:solidFill>
                  <a:srgbClr val="FFFFFF"/>
                </a:solidFill>
              </a:rPr>
            </a:br>
            <a:r>
              <a:rPr lang="en-US" sz="3400" b="1" i="0" u="none" strike="noStrike" baseline="0" dirty="0">
                <a:solidFill>
                  <a:srgbClr val="FFFFFF"/>
                </a:solidFill>
              </a:rPr>
              <a:t>1 283 000 € </a:t>
            </a:r>
            <a:br>
              <a:rPr lang="en-US" sz="3400" b="1" i="0" u="none" strike="noStrike" baseline="0" dirty="0">
                <a:solidFill>
                  <a:srgbClr val="FFFFFF"/>
                </a:solidFill>
              </a:rPr>
            </a:br>
            <a:r>
              <a:rPr lang="en-US" sz="3400" b="1" i="0" u="none" strike="noStrike" baseline="0" dirty="0" err="1">
                <a:solidFill>
                  <a:srgbClr val="FFFFFF"/>
                </a:solidFill>
              </a:rPr>
              <a:t>dont</a:t>
            </a:r>
            <a:r>
              <a:rPr lang="en-US" sz="3400" b="1" i="0" u="none" strike="noStrike" baseline="0" dirty="0">
                <a:solidFill>
                  <a:srgbClr val="FFFFFF"/>
                </a:solidFill>
              </a:rPr>
              <a:t> 765 000 € </a:t>
            </a:r>
            <a:r>
              <a:rPr lang="en-US" sz="3400" b="1" i="0" u="none" strike="noStrike" baseline="0" dirty="0" err="1">
                <a:solidFill>
                  <a:srgbClr val="FFFFFF"/>
                </a:solidFill>
              </a:rPr>
              <a:t>prévus</a:t>
            </a:r>
            <a:r>
              <a:rPr lang="en-US" sz="3400" b="1" i="0" u="none" strike="noStrike" baseline="0" dirty="0">
                <a:solidFill>
                  <a:srgbClr val="FFFFFF"/>
                </a:solidFill>
              </a:rPr>
              <a:t> en 2024. </a:t>
            </a:r>
            <a:endParaRPr lang="en-US" sz="3400" dirty="0">
              <a:solidFill>
                <a:srgbClr val="FFFFFF"/>
              </a:solidFill>
            </a:endParaRPr>
          </a:p>
        </p:txBody>
      </p:sp>
    </p:spTree>
    <p:extLst>
      <p:ext uri="{BB962C8B-B14F-4D97-AF65-F5344CB8AC3E}">
        <p14:creationId xmlns:p14="http://schemas.microsoft.com/office/powerpoint/2010/main" val="326136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BF0A836-6C5B-070B-1544-B7965E9BA09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800" b="1" i="0" u="none" strike="noStrike" kern="1200" baseline="0">
                <a:solidFill>
                  <a:srgbClr val="FFFFFF"/>
                </a:solidFill>
                <a:latin typeface="+mj-lt"/>
                <a:ea typeface="+mj-ea"/>
                <a:cs typeface="+mj-cs"/>
              </a:rPr>
              <a:t>Création d’un écran acoustique sur la RD 189 : </a:t>
            </a:r>
            <a:r>
              <a:rPr lang="en-US" sz="2800" b="0" i="0" u="none" strike="noStrike" kern="1200" baseline="0">
                <a:solidFill>
                  <a:srgbClr val="FFFFFF"/>
                </a:solidFill>
                <a:latin typeface="+mj-lt"/>
                <a:ea typeface="+mj-ea"/>
                <a:cs typeface="+mj-cs"/>
              </a:rPr>
              <a:t>Coût du projet </a:t>
            </a:r>
            <a:br>
              <a:rPr lang="en-US" sz="2800" b="0" i="0" u="none" strike="noStrike" kern="1200" baseline="0">
                <a:solidFill>
                  <a:srgbClr val="FFFFFF"/>
                </a:solidFill>
                <a:latin typeface="+mj-lt"/>
                <a:ea typeface="+mj-ea"/>
                <a:cs typeface="+mj-cs"/>
              </a:rPr>
            </a:br>
            <a:r>
              <a:rPr lang="en-US" sz="2800" b="0" i="0" u="none" strike="noStrike" kern="1200" baseline="0">
                <a:solidFill>
                  <a:srgbClr val="FFFFFF"/>
                </a:solidFill>
                <a:latin typeface="+mj-lt"/>
                <a:ea typeface="+mj-ea"/>
                <a:cs typeface="+mj-cs"/>
              </a:rPr>
              <a:t>550 000 €, dont 450 000 € prévus au BP 2024. </a:t>
            </a:r>
            <a:endParaRPr lang="en-US" sz="2800" kern="1200">
              <a:solidFill>
                <a:srgbClr val="FFFFFF"/>
              </a:solidFill>
              <a:latin typeface="+mj-lt"/>
              <a:ea typeface="+mj-ea"/>
              <a:cs typeface="+mj-cs"/>
            </a:endParaRPr>
          </a:p>
        </p:txBody>
      </p:sp>
      <p:pic>
        <p:nvPicPr>
          <p:cNvPr id="5" name="Espace réservé du contenu 4" descr="Une image contenant texte, diagramme, capture d’écran&#10;&#10;Description générée automatiquement">
            <a:extLst>
              <a:ext uri="{FF2B5EF4-FFF2-40B4-BE49-F238E27FC236}">
                <a16:creationId xmlns:a16="http://schemas.microsoft.com/office/drawing/2014/main" id="{74576257-EEC0-4AE6-0D9F-AA3B48F00F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1929657"/>
            <a:ext cx="7225748" cy="2998685"/>
          </a:xfrm>
          <a:prstGeom prst="rect">
            <a:avLst/>
          </a:prstGeom>
        </p:spPr>
      </p:pic>
    </p:spTree>
    <p:extLst>
      <p:ext uri="{BB962C8B-B14F-4D97-AF65-F5344CB8AC3E}">
        <p14:creationId xmlns:p14="http://schemas.microsoft.com/office/powerpoint/2010/main" val="161998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11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90225A35-92DE-14BE-9A71-47A5F64DF8A5}"/>
              </a:ext>
            </a:extLst>
          </p:cNvPr>
          <p:cNvPicPr>
            <a:picLocks noChangeAspect="1"/>
          </p:cNvPicPr>
          <p:nvPr/>
        </p:nvPicPr>
        <p:blipFill rotWithShape="1">
          <a:blip r:embed="rId2">
            <a:extLst>
              <a:ext uri="{28A0092B-C50C-407E-A947-70E740481C1C}">
                <a14:useLocalDpi xmlns:a14="http://schemas.microsoft.com/office/drawing/2010/main" val="0"/>
              </a:ext>
            </a:extLst>
          </a:blip>
          <a:srcRect l="1481" r="23158"/>
          <a:stretch/>
        </p:blipFill>
        <p:spPr>
          <a:xfrm>
            <a:off x="4038599" y="10"/>
            <a:ext cx="8160026" cy="6875809"/>
          </a:xfrm>
          <a:prstGeom prst="rect">
            <a:avLst/>
          </a:prstGeom>
        </p:spPr>
      </p:pic>
      <p:sp>
        <p:nvSpPr>
          <p:cNvPr id="119" name="Freeform: Shape 11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AACEE71-0C79-E4A8-436C-9647E23B3029}"/>
              </a:ext>
            </a:extLst>
          </p:cNvPr>
          <p:cNvSpPr>
            <a:spLocks noGrp="1"/>
          </p:cNvSpPr>
          <p:nvPr>
            <p:ph type="title"/>
          </p:nvPr>
        </p:nvSpPr>
        <p:spPr>
          <a:xfrm>
            <a:off x="93306" y="2575249"/>
            <a:ext cx="3769567" cy="3906541"/>
          </a:xfrm>
        </p:spPr>
        <p:txBody>
          <a:bodyPr vert="horz" lIns="91440" tIns="45720" rIns="91440" bIns="45720" rtlCol="0" anchor="t">
            <a:normAutofit/>
          </a:bodyPr>
          <a:lstStyle/>
          <a:p>
            <a:pPr algn="r"/>
            <a:r>
              <a:rPr lang="en-US" sz="4000" b="1" i="0" u="none" strike="noStrike" baseline="0" dirty="0" err="1">
                <a:solidFill>
                  <a:srgbClr val="FFFFFF"/>
                </a:solidFill>
              </a:rPr>
              <a:t>Poursuivre</a:t>
            </a:r>
            <a:r>
              <a:rPr lang="en-US" sz="4000" b="1" i="0" u="none" strike="noStrike" baseline="0" dirty="0">
                <a:solidFill>
                  <a:srgbClr val="FFFFFF"/>
                </a:solidFill>
              </a:rPr>
              <a:t> la </a:t>
            </a:r>
            <a:r>
              <a:rPr lang="en-US" sz="4000" b="1" i="0" u="none" strike="noStrike" baseline="0" dirty="0" err="1">
                <a:solidFill>
                  <a:srgbClr val="FFFFFF"/>
                </a:solidFill>
              </a:rPr>
              <a:t>rénovation</a:t>
            </a:r>
            <a:r>
              <a:rPr lang="en-US" sz="4000" b="1" i="0" u="none" strike="noStrike" baseline="0" dirty="0">
                <a:solidFill>
                  <a:srgbClr val="FFFFFF"/>
                </a:solidFill>
              </a:rPr>
              <a:t> de </a:t>
            </a:r>
            <a:r>
              <a:rPr lang="en-US" sz="4000" b="1" i="0" u="none" strike="noStrike" baseline="0" dirty="0" err="1">
                <a:solidFill>
                  <a:srgbClr val="FFFFFF"/>
                </a:solidFill>
              </a:rPr>
              <a:t>notre</a:t>
            </a:r>
            <a:r>
              <a:rPr lang="en-US" sz="4000" b="1" i="0" u="none" strike="noStrike" baseline="0" dirty="0">
                <a:solidFill>
                  <a:srgbClr val="FFFFFF"/>
                </a:solidFill>
              </a:rPr>
              <a:t> parc </a:t>
            </a:r>
            <a:r>
              <a:rPr lang="en-US" sz="4000" b="1" i="0" u="none" strike="noStrike" baseline="0" dirty="0" err="1">
                <a:solidFill>
                  <a:srgbClr val="FFFFFF"/>
                </a:solidFill>
              </a:rPr>
              <a:t>d’éclairage</a:t>
            </a:r>
            <a:r>
              <a:rPr lang="en-US" sz="4000" b="1" i="0" u="none" strike="noStrike" baseline="0" dirty="0">
                <a:solidFill>
                  <a:srgbClr val="FFFFFF"/>
                </a:solidFill>
              </a:rPr>
              <a:t> public : 300 000 € </a:t>
            </a:r>
            <a:br>
              <a:rPr lang="en-US" sz="4000" b="1" i="0" u="none" strike="noStrike" baseline="0" dirty="0">
                <a:solidFill>
                  <a:srgbClr val="FFFFFF"/>
                </a:solidFill>
              </a:rPr>
            </a:br>
            <a:r>
              <a:rPr lang="en-US" sz="4000" b="1" i="0" u="none" strike="noStrike" baseline="0" dirty="0">
                <a:solidFill>
                  <a:srgbClr val="FFFFFF"/>
                </a:solidFill>
              </a:rPr>
              <a:t>en 2024 </a:t>
            </a:r>
            <a:endParaRPr lang="en-US" sz="4000" dirty="0">
              <a:solidFill>
                <a:srgbClr val="FFFFFF"/>
              </a:solidFill>
            </a:endParaRPr>
          </a:p>
        </p:txBody>
      </p:sp>
    </p:spTree>
    <p:extLst>
      <p:ext uri="{BB962C8B-B14F-4D97-AF65-F5344CB8AC3E}">
        <p14:creationId xmlns:p14="http://schemas.microsoft.com/office/powerpoint/2010/main" val="24204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2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6513CEF3-F82D-D629-B314-97923DFE5663}"/>
              </a:ext>
            </a:extLst>
          </p:cNvPr>
          <p:cNvSpPr>
            <a:spLocks noGrp="1"/>
          </p:cNvSpPr>
          <p:nvPr>
            <p:ph type="title"/>
          </p:nvPr>
        </p:nvSpPr>
        <p:spPr>
          <a:xfrm>
            <a:off x="109181" y="2501549"/>
            <a:ext cx="3820242" cy="4037965"/>
          </a:xfrm>
        </p:spPr>
        <p:txBody>
          <a:bodyPr vert="horz" lIns="91440" tIns="45720" rIns="91440" bIns="45720" rtlCol="0" anchor="t">
            <a:noAutofit/>
          </a:bodyPr>
          <a:lstStyle/>
          <a:p>
            <a:pPr algn="r"/>
            <a:r>
              <a:rPr lang="en-US" sz="2800" b="0" i="0" u="none" strike="noStrike" kern="1200" baseline="0" dirty="0" err="1">
                <a:solidFill>
                  <a:srgbClr val="FFFFFF"/>
                </a:solidFill>
                <a:latin typeface="Aptos" panose="020B0004020202020204" pitchFamily="34" charset="0"/>
              </a:rPr>
              <a:t>Opération</a:t>
            </a:r>
            <a:r>
              <a:rPr lang="en-US" sz="2800" b="0" i="0" u="none" strike="noStrike" kern="1200" baseline="0" dirty="0">
                <a:solidFill>
                  <a:srgbClr val="FFFFFF"/>
                </a:solidFill>
                <a:latin typeface="Aptos" panose="020B0004020202020204" pitchFamily="34" charset="0"/>
              </a:rPr>
              <a:t> </a:t>
            </a:r>
            <a:br>
              <a:rPr lang="en-US" sz="2800" b="0" i="0" u="none" strike="noStrike" kern="1200" baseline="0" dirty="0">
                <a:solidFill>
                  <a:srgbClr val="FFFFFF"/>
                </a:solidFill>
                <a:latin typeface="Aptos" panose="020B0004020202020204" pitchFamily="34" charset="0"/>
              </a:rPr>
            </a:br>
            <a:r>
              <a:rPr lang="en-US" sz="2800" b="0" i="0" u="none" strike="noStrike" kern="1200" baseline="0" dirty="0">
                <a:solidFill>
                  <a:srgbClr val="FFFFFF"/>
                </a:solidFill>
                <a:latin typeface="Aptos" panose="020B0004020202020204" pitchFamily="34" charset="0"/>
              </a:rPr>
              <a:t>Renaturation et désimperméabilisation </a:t>
            </a:r>
            <a:br>
              <a:rPr lang="en-US" sz="2800" b="0" i="0" u="none" strike="noStrike" kern="1200" baseline="0" dirty="0">
                <a:solidFill>
                  <a:srgbClr val="FFFFFF"/>
                </a:solidFill>
                <a:latin typeface="Aptos" panose="020B0004020202020204" pitchFamily="34" charset="0"/>
              </a:rPr>
            </a:br>
            <a:r>
              <a:rPr lang="en-US" sz="2800" b="0" i="0" u="none" strike="noStrike" kern="1200" baseline="0" dirty="0">
                <a:solidFill>
                  <a:srgbClr val="FFFFFF"/>
                </a:solidFill>
                <a:latin typeface="Aptos" panose="020B0004020202020204" pitchFamily="34" charset="0"/>
              </a:rPr>
              <a:t>du </a:t>
            </a:r>
            <a:r>
              <a:rPr lang="en-US" sz="2800" b="0" i="0" u="none" strike="noStrike" kern="1200" baseline="0" dirty="0" err="1">
                <a:solidFill>
                  <a:srgbClr val="FFFFFF"/>
                </a:solidFill>
                <a:latin typeface="Aptos" panose="020B0004020202020204" pitchFamily="34" charset="0"/>
              </a:rPr>
              <a:t>groupe</a:t>
            </a:r>
            <a:r>
              <a:rPr lang="en-US" sz="2800" b="0" i="0" u="none" strike="noStrike" kern="1200" baseline="0" dirty="0">
                <a:solidFill>
                  <a:srgbClr val="FFFFFF"/>
                </a:solidFill>
                <a:latin typeface="Aptos" panose="020B0004020202020204" pitchFamily="34" charset="0"/>
              </a:rPr>
              <a:t> </a:t>
            </a:r>
            <a:r>
              <a:rPr lang="en-US" sz="2800" b="0" i="0" u="none" strike="noStrike" kern="1200" baseline="0" dirty="0" err="1">
                <a:solidFill>
                  <a:srgbClr val="FFFFFF"/>
                </a:solidFill>
                <a:latin typeface="Aptos" panose="020B0004020202020204" pitchFamily="34" charset="0"/>
              </a:rPr>
              <a:t>scolaire</a:t>
            </a:r>
            <a:r>
              <a:rPr lang="en-US" sz="2800" b="0" i="0" u="none" strike="noStrike" kern="1200" baseline="0" dirty="0">
                <a:solidFill>
                  <a:srgbClr val="FFFFFF"/>
                </a:solidFill>
                <a:latin typeface="Aptos" panose="020B0004020202020204" pitchFamily="34" charset="0"/>
              </a:rPr>
              <a:t> </a:t>
            </a:r>
            <a:br>
              <a:rPr lang="en-US" sz="2800" b="0" i="0" u="none" strike="noStrike" kern="1200" baseline="0" dirty="0">
                <a:solidFill>
                  <a:srgbClr val="FFFFFF"/>
                </a:solidFill>
                <a:latin typeface="Aptos" panose="020B0004020202020204" pitchFamily="34" charset="0"/>
              </a:rPr>
            </a:br>
            <a:r>
              <a:rPr lang="en-US" sz="2800" b="0" i="0" u="none" strike="noStrike" kern="1200" baseline="0" dirty="0">
                <a:solidFill>
                  <a:srgbClr val="FFFFFF"/>
                </a:solidFill>
                <a:latin typeface="Aptos" panose="020B0004020202020204" pitchFamily="34" charset="0"/>
              </a:rPr>
              <a:t>Jean Monnet : </a:t>
            </a:r>
            <a:br>
              <a:rPr lang="en-US" sz="2800" b="0" i="0" u="none" strike="noStrike" kern="1200" baseline="0" dirty="0">
                <a:solidFill>
                  <a:srgbClr val="FFFFFF"/>
                </a:solidFill>
                <a:latin typeface="Aptos" panose="020B0004020202020204" pitchFamily="34" charset="0"/>
              </a:rPr>
            </a:br>
            <a:r>
              <a:rPr lang="en-US" sz="2800" b="0" i="0" u="none" strike="noStrike" kern="1200" baseline="0" dirty="0">
                <a:solidFill>
                  <a:srgbClr val="FFFFFF"/>
                </a:solidFill>
                <a:latin typeface="Aptos" panose="020B0004020202020204" pitchFamily="34" charset="0"/>
              </a:rPr>
              <a:t>1 120 000 €, </a:t>
            </a:r>
            <a:br>
              <a:rPr lang="en-US" sz="2800" b="0" i="0" u="none" strike="noStrike" kern="1200" baseline="0" dirty="0">
                <a:solidFill>
                  <a:srgbClr val="FFFFFF"/>
                </a:solidFill>
                <a:latin typeface="Aptos" panose="020B0004020202020204" pitchFamily="34" charset="0"/>
              </a:rPr>
            </a:br>
            <a:r>
              <a:rPr lang="en-US" sz="2800" b="0" i="0" u="none" strike="noStrike" kern="1200" baseline="0" dirty="0" err="1">
                <a:solidFill>
                  <a:srgbClr val="FFFFFF"/>
                </a:solidFill>
                <a:latin typeface="Aptos" panose="020B0004020202020204" pitchFamily="34" charset="0"/>
              </a:rPr>
              <a:t>dont</a:t>
            </a:r>
            <a:r>
              <a:rPr lang="en-US" sz="2800" b="0" i="0" u="none" strike="noStrike" kern="1200" baseline="0" dirty="0">
                <a:solidFill>
                  <a:srgbClr val="FFFFFF"/>
                </a:solidFill>
                <a:latin typeface="Aptos" panose="020B0004020202020204" pitchFamily="34" charset="0"/>
              </a:rPr>
              <a:t> 80 000 € </a:t>
            </a:r>
            <a:br>
              <a:rPr lang="en-US" sz="2800" b="0" i="0" u="none" strike="noStrike" kern="1200" baseline="0" dirty="0">
                <a:solidFill>
                  <a:srgbClr val="FFFFFF"/>
                </a:solidFill>
                <a:latin typeface="Aptos" panose="020B0004020202020204" pitchFamily="34" charset="0"/>
              </a:rPr>
            </a:br>
            <a:r>
              <a:rPr lang="en-US" sz="2800" b="0" i="0" u="none" strike="noStrike" kern="1200" baseline="0" dirty="0" err="1">
                <a:solidFill>
                  <a:srgbClr val="FFFFFF"/>
                </a:solidFill>
                <a:latin typeface="Aptos" panose="020B0004020202020204" pitchFamily="34" charset="0"/>
              </a:rPr>
              <a:t>prévus</a:t>
            </a:r>
            <a:r>
              <a:rPr lang="en-US" sz="2800" b="0" i="0" u="none" strike="noStrike" kern="1200" baseline="0" dirty="0">
                <a:solidFill>
                  <a:srgbClr val="FFFFFF"/>
                </a:solidFill>
                <a:latin typeface="Aptos" panose="020B0004020202020204" pitchFamily="34" charset="0"/>
              </a:rPr>
              <a:t> sur 2024. </a:t>
            </a:r>
            <a:endParaRPr lang="en-US" sz="2800" kern="1200" dirty="0">
              <a:solidFill>
                <a:srgbClr val="FFFFFF"/>
              </a:solidFill>
              <a:latin typeface="Aptos" panose="020B0004020202020204" pitchFamily="34" charset="0"/>
            </a:endParaRPr>
          </a:p>
        </p:txBody>
      </p:sp>
      <p:pic>
        <p:nvPicPr>
          <p:cNvPr id="5" name="Espace réservé du contenu 4" descr="Une image contenant carte, maison&#10;&#10;Description générée automatiquement">
            <a:extLst>
              <a:ext uri="{FF2B5EF4-FFF2-40B4-BE49-F238E27FC236}">
                <a16:creationId xmlns:a16="http://schemas.microsoft.com/office/drawing/2014/main" id="{4F2692EA-76E3-D074-C3E9-810D52FFBC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511604"/>
            <a:ext cx="7225748" cy="5834791"/>
          </a:xfrm>
          <a:prstGeom prst="rect">
            <a:avLst/>
          </a:prstGeom>
        </p:spPr>
      </p:pic>
    </p:spTree>
    <p:extLst>
      <p:ext uri="{BB962C8B-B14F-4D97-AF65-F5344CB8AC3E}">
        <p14:creationId xmlns:p14="http://schemas.microsoft.com/office/powerpoint/2010/main" val="7491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E2FCF3-7ECA-2668-5F17-021281947F1F}"/>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1B19973B-25FF-7A39-48BF-CC1E1334F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F1145E-4FFA-E2D5-BFF4-F2850117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4CF1871-AA52-512F-CE30-0A8B8F828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D863E3D-6F7F-3E20-E4CE-E1281990D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24">
            <a:extLst>
              <a:ext uri="{FF2B5EF4-FFF2-40B4-BE49-F238E27FC236}">
                <a16:creationId xmlns:a16="http://schemas.microsoft.com/office/drawing/2014/main" id="{7DF93B9E-A53B-854B-14A9-2E7D7D8BB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0720D2D8-E5DB-12A3-47A0-6578ACF89881}"/>
              </a:ext>
            </a:extLst>
          </p:cNvPr>
          <p:cNvSpPr>
            <a:spLocks noGrp="1"/>
          </p:cNvSpPr>
          <p:nvPr>
            <p:ph type="title"/>
          </p:nvPr>
        </p:nvSpPr>
        <p:spPr>
          <a:xfrm>
            <a:off x="109181" y="112143"/>
            <a:ext cx="3820242" cy="6427371"/>
          </a:xfrm>
        </p:spPr>
        <p:txBody>
          <a:bodyPr vert="horz" lIns="91440" tIns="45720" rIns="91440" bIns="45720" rtlCol="0" anchor="t">
            <a:noAutofit/>
          </a:bodyPr>
          <a:lstStyle/>
          <a:p>
            <a:pPr algn="r"/>
            <a:r>
              <a:rPr lang="fr-FR" sz="2000" b="1" dirty="0">
                <a:solidFill>
                  <a:schemeClr val="bg1"/>
                </a:solidFill>
                <a:latin typeface="Aptos" panose="020B0004020202020204" pitchFamily="34" charset="0"/>
              </a:rPr>
              <a:t>Améliorer les conditions d’accueil des élèves, des enseignants et des agents  :</a:t>
            </a:r>
            <a:br>
              <a:rPr lang="fr-FR" sz="2000" b="1" dirty="0">
                <a:solidFill>
                  <a:schemeClr val="bg1"/>
                </a:solidFill>
                <a:latin typeface="Aptos" panose="020B0004020202020204" pitchFamily="34" charset="0"/>
              </a:rPr>
            </a:br>
            <a:r>
              <a:rPr lang="fr-FR" sz="2000" b="1" dirty="0">
                <a:solidFill>
                  <a:schemeClr val="bg1"/>
                </a:solidFill>
                <a:latin typeface="Aptos" panose="020B0004020202020204" pitchFamily="34" charset="0"/>
              </a:rPr>
              <a:t> 715 000 € </a:t>
            </a:r>
            <a:br>
              <a:rPr lang="fr-FR" sz="2000" b="1" dirty="0">
                <a:solidFill>
                  <a:schemeClr val="bg1"/>
                </a:solidFill>
                <a:latin typeface="Aptos" panose="020B0004020202020204" pitchFamily="34" charset="0"/>
              </a:rPr>
            </a:br>
            <a:r>
              <a:rPr lang="fr-FR" sz="2000" dirty="0">
                <a:solidFill>
                  <a:schemeClr val="bg1"/>
                </a:solidFill>
                <a:latin typeface="Aptos" panose="020B0004020202020204" pitchFamily="34" charset="0"/>
              </a:rPr>
              <a:t>Un volet important des travaux dans nos bâtiments scolaires concerne l’amélioration du confort thermique et acoustique et la réduction des consommations d’énergie. </a:t>
            </a:r>
            <a:br>
              <a:rPr lang="fr-FR" sz="2000" dirty="0">
                <a:solidFill>
                  <a:schemeClr val="bg1"/>
                </a:solidFill>
                <a:latin typeface="Aptos" panose="020B0004020202020204" pitchFamily="34" charset="0"/>
              </a:rPr>
            </a:br>
            <a:br>
              <a:rPr lang="fr-FR" sz="2000" dirty="0">
                <a:solidFill>
                  <a:schemeClr val="bg1"/>
                </a:solidFill>
                <a:latin typeface="Aptos" panose="020B0004020202020204" pitchFamily="34" charset="0"/>
              </a:rPr>
            </a:br>
            <a:r>
              <a:rPr lang="fr-FR" sz="2000" b="1" dirty="0">
                <a:solidFill>
                  <a:schemeClr val="bg1"/>
                </a:solidFill>
                <a:latin typeface="Aptos" panose="020B0004020202020204" pitchFamily="34" charset="0"/>
              </a:rPr>
              <a:t>Favoriser l’accessibilité </a:t>
            </a:r>
            <a:r>
              <a:rPr lang="fr-FR" sz="2000" b="1">
                <a:solidFill>
                  <a:schemeClr val="bg1"/>
                </a:solidFill>
                <a:latin typeface="Aptos" panose="020B0004020202020204" pitchFamily="34" charset="0"/>
              </a:rPr>
              <a:t>: </a:t>
            </a:r>
            <a:br>
              <a:rPr lang="fr-FR" sz="2000" b="1">
                <a:solidFill>
                  <a:schemeClr val="bg1"/>
                </a:solidFill>
                <a:latin typeface="Aptos" panose="020B0004020202020204" pitchFamily="34" charset="0"/>
              </a:rPr>
            </a:br>
            <a:r>
              <a:rPr lang="fr-FR" sz="2000" b="1">
                <a:solidFill>
                  <a:schemeClr val="bg1"/>
                </a:solidFill>
                <a:latin typeface="Aptos" panose="020B0004020202020204" pitchFamily="34" charset="0"/>
              </a:rPr>
              <a:t>Coût </a:t>
            </a:r>
            <a:r>
              <a:rPr lang="fr-FR" sz="2000" b="1" dirty="0">
                <a:solidFill>
                  <a:schemeClr val="bg1"/>
                </a:solidFill>
                <a:latin typeface="Aptos" panose="020B0004020202020204" pitchFamily="34" charset="0"/>
              </a:rPr>
              <a:t>du projet 1 242 000€ dont 54 000€ prévus au BP 2024. </a:t>
            </a:r>
            <a:br>
              <a:rPr lang="fr-FR" sz="2000" b="1" dirty="0">
                <a:solidFill>
                  <a:schemeClr val="bg1"/>
                </a:solidFill>
              </a:rPr>
            </a:br>
            <a:r>
              <a:rPr lang="en-US" sz="2000" b="0" i="0" u="none" strike="noStrike" kern="1200" baseline="0" dirty="0">
                <a:solidFill>
                  <a:schemeClr val="bg1"/>
                </a:solidFill>
                <a:latin typeface="Aptos" panose="020B0004020202020204" pitchFamily="34" charset="0"/>
              </a:rPr>
              <a:t>. </a:t>
            </a:r>
            <a:endParaRPr lang="en-US" sz="2000" kern="1200" dirty="0">
              <a:solidFill>
                <a:schemeClr val="bg1"/>
              </a:solidFill>
              <a:latin typeface="Aptos" panose="020B0004020202020204" pitchFamily="34" charset="0"/>
            </a:endParaRPr>
          </a:p>
        </p:txBody>
      </p:sp>
      <p:pic>
        <p:nvPicPr>
          <p:cNvPr id="5" name="Espace réservé du contenu 4">
            <a:extLst>
              <a:ext uri="{FF2B5EF4-FFF2-40B4-BE49-F238E27FC236}">
                <a16:creationId xmlns:a16="http://schemas.microsoft.com/office/drawing/2014/main" id="{89C3BC08-59B2-E54B-61FE-0F23BFED6C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502428" y="511604"/>
            <a:ext cx="7225748" cy="5834791"/>
          </a:xfrm>
          <a:prstGeom prst="rect">
            <a:avLst/>
          </a:prstGeom>
        </p:spPr>
      </p:pic>
    </p:spTree>
    <p:extLst>
      <p:ext uri="{BB962C8B-B14F-4D97-AF65-F5344CB8AC3E}">
        <p14:creationId xmlns:p14="http://schemas.microsoft.com/office/powerpoint/2010/main" val="443734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B49ED5-6798-0AF7-4DFD-750BB4B12040}"/>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E9D3D7B-5BA8-2EA3-C21C-B10A13301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E77671-5174-22DC-16C8-DF2A3E7B6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8A8D9D23-E947-0A48-8037-E5CEFE351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07E49E-A9E2-FD1B-2860-F566016964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24">
            <a:extLst>
              <a:ext uri="{FF2B5EF4-FFF2-40B4-BE49-F238E27FC236}">
                <a16:creationId xmlns:a16="http://schemas.microsoft.com/office/drawing/2014/main" id="{29589678-E997-C314-2DA1-825B6CD2B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EE445DB8-3AA3-093C-2EF8-E4024B98B524}"/>
              </a:ext>
            </a:extLst>
          </p:cNvPr>
          <p:cNvSpPr>
            <a:spLocks noGrp="1"/>
          </p:cNvSpPr>
          <p:nvPr>
            <p:ph type="title"/>
          </p:nvPr>
        </p:nvSpPr>
        <p:spPr>
          <a:xfrm>
            <a:off x="109181" y="103517"/>
            <a:ext cx="3820242" cy="6435997"/>
          </a:xfrm>
        </p:spPr>
        <p:txBody>
          <a:bodyPr vert="horz" lIns="91440" tIns="45720" rIns="91440" bIns="45720" rtlCol="0" anchor="t">
            <a:noAutofit/>
          </a:bodyPr>
          <a:lstStyle/>
          <a:p>
            <a:pPr indent="228600" algn="r"/>
            <a:r>
              <a:rPr lang="fr-FR" sz="2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Végétaliser les espaces publics et embellir :</a:t>
            </a:r>
            <a:br>
              <a:rPr lang="fr-FR"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br>
            <a:r>
              <a:rPr lang="fr-FR" sz="20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 Pour une ville plus apaisée et agréable à vivre, des crédits sont consacrés à la végétalisation des rues et des équipements publics et la réfection du pavage du centre-ville de Mauguio. </a:t>
            </a:r>
            <a:br>
              <a:rPr lang="fr-FR"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br>
            <a:r>
              <a:rPr lang="fr-FR" sz="20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 </a:t>
            </a:r>
            <a:br>
              <a:rPr lang="fr-FR"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rPr>
            </a:br>
            <a:r>
              <a:rPr lang="fr-FR" sz="20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Requalification de la place saint Marc à Carnon : </a:t>
            </a:r>
            <a:br>
              <a:rPr lang="fr-FR" sz="20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br>
            <a:r>
              <a:rPr lang="fr-FR" sz="20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Coût du projet 150 000€</a:t>
            </a:r>
            <a:br>
              <a:rPr lang="fr-FR"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br>
            <a:r>
              <a:rPr lang="fr-FR" sz="20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 Pavage des rues du cœur de ville: 537 000€</a:t>
            </a:r>
            <a:br>
              <a:rPr lang="fr-FR"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br>
            <a:r>
              <a:rPr lang="fr-FR" sz="20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Projets de renaturation de l’état végétal (phase 1) du jardin de la Motte : Coût du projet              700 000 €, dont 100 000 € prévus au BP 2024. </a:t>
            </a:r>
            <a:endParaRPr lang="fr-FR"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850E4B07-5E8A-7EB7-58D0-CF425E851D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rot="5400000">
            <a:off x="4845603" y="722777"/>
            <a:ext cx="6519327" cy="5430264"/>
          </a:xfrm>
          <a:prstGeom prst="rect">
            <a:avLst/>
          </a:prstGeom>
        </p:spPr>
      </p:pic>
    </p:spTree>
    <p:extLst>
      <p:ext uri="{BB962C8B-B14F-4D97-AF65-F5344CB8AC3E}">
        <p14:creationId xmlns:p14="http://schemas.microsoft.com/office/powerpoint/2010/main" val="162002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72D2A0-578E-BFBA-772B-E516178A0213}"/>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10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6" name="Rectangle 10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24125D-EFC4-B0B5-7B31-0BE09FA34DC4}"/>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Les </a:t>
            </a:r>
            <a:r>
              <a:rPr lang="en-US" sz="4000" kern="1200" dirty="0" err="1">
                <a:solidFill>
                  <a:srgbClr val="FFFFFF"/>
                </a:solidFill>
                <a:latin typeface="+mj-lt"/>
                <a:ea typeface="+mj-ea"/>
                <a:cs typeface="+mj-cs"/>
              </a:rPr>
              <a:t>opérations</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d’</a:t>
            </a:r>
            <a:r>
              <a:rPr lang="en-US" sz="4000" dirty="0" err="1">
                <a:solidFill>
                  <a:srgbClr val="FFFFFF"/>
                </a:solidFill>
              </a:rPr>
              <a:t>équipement</a:t>
            </a:r>
            <a:endParaRPr lang="en-US" sz="4000" kern="1200" dirty="0">
              <a:solidFill>
                <a:srgbClr val="FFFFFF"/>
              </a:solidFill>
              <a:latin typeface="+mj-lt"/>
              <a:ea typeface="+mj-ea"/>
              <a:cs typeface="+mj-cs"/>
            </a:endParaRPr>
          </a:p>
        </p:txBody>
      </p:sp>
      <p:graphicFrame>
        <p:nvGraphicFramePr>
          <p:cNvPr id="9" name="Espace réservé du contenu 8">
            <a:extLst>
              <a:ext uri="{FF2B5EF4-FFF2-40B4-BE49-F238E27FC236}">
                <a16:creationId xmlns:a16="http://schemas.microsoft.com/office/drawing/2014/main" id="{F37C480A-8753-0F53-9764-B8B3F5DF45AA}"/>
              </a:ext>
            </a:extLst>
          </p:cNvPr>
          <p:cNvGraphicFramePr>
            <a:graphicFrameLocks noGrp="1"/>
          </p:cNvGraphicFramePr>
          <p:nvPr>
            <p:ph idx="1"/>
            <p:extLst>
              <p:ext uri="{D42A27DB-BD31-4B8C-83A1-F6EECF244321}">
                <p14:modId xmlns:p14="http://schemas.microsoft.com/office/powerpoint/2010/main" val="3976311116"/>
              </p:ext>
            </p:extLst>
          </p:nvPr>
        </p:nvGraphicFramePr>
        <p:xfrm>
          <a:off x="4624302" y="10138"/>
          <a:ext cx="6871013" cy="6933840"/>
        </p:xfrm>
        <a:graphic>
          <a:graphicData uri="http://schemas.openxmlformats.org/drawingml/2006/table">
            <a:tbl>
              <a:tblPr firstRow="1" bandRow="1"/>
              <a:tblGrid>
                <a:gridCol w="448949">
                  <a:extLst>
                    <a:ext uri="{9D8B030D-6E8A-4147-A177-3AD203B41FA5}">
                      <a16:colId xmlns:a16="http://schemas.microsoft.com/office/drawing/2014/main" val="3909793066"/>
                    </a:ext>
                  </a:extLst>
                </a:gridCol>
                <a:gridCol w="5396035">
                  <a:extLst>
                    <a:ext uri="{9D8B030D-6E8A-4147-A177-3AD203B41FA5}">
                      <a16:colId xmlns:a16="http://schemas.microsoft.com/office/drawing/2014/main" val="3221230644"/>
                    </a:ext>
                  </a:extLst>
                </a:gridCol>
                <a:gridCol w="1026029">
                  <a:extLst>
                    <a:ext uri="{9D8B030D-6E8A-4147-A177-3AD203B41FA5}">
                      <a16:colId xmlns:a16="http://schemas.microsoft.com/office/drawing/2014/main" val="3808148584"/>
                    </a:ext>
                  </a:extLst>
                </a:gridCol>
              </a:tblGrid>
              <a:tr h="287948">
                <a:tc>
                  <a:txBody>
                    <a:bodyPr/>
                    <a:lstStyle/>
                    <a:p>
                      <a:pPr algn="ctr" fontAlgn="ctr"/>
                      <a:r>
                        <a:rPr lang="fr-FR" sz="1000" b="1" i="0" u="none" strike="noStrike">
                          <a:solidFill>
                            <a:srgbClr val="000000"/>
                          </a:solidFill>
                          <a:effectLst/>
                          <a:latin typeface="Aptos" panose="020B0004020202020204" pitchFamily="34" charset="0"/>
                        </a:rPr>
                        <a:t>N°</a:t>
                      </a:r>
                    </a:p>
                  </a:txBody>
                  <a:tcPr marL="1025" marR="1025" marT="1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marL="180000" lvl="1" algn="l" fontAlgn="ctr"/>
                      <a:r>
                        <a:rPr lang="fr-FR" sz="1000" b="1" i="0" u="none" strike="noStrike">
                          <a:solidFill>
                            <a:srgbClr val="000000"/>
                          </a:solidFill>
                          <a:effectLst/>
                          <a:latin typeface="Aptos" panose="020B0004020202020204" pitchFamily="34" charset="0"/>
                        </a:rPr>
                        <a:t>Libellés</a:t>
                      </a:r>
                    </a:p>
                  </a:txBody>
                  <a:tcPr marL="1025" marR="1025" marT="1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fr-FR" sz="1000" b="1" i="0" u="none" strike="noStrike">
                          <a:solidFill>
                            <a:srgbClr val="000000"/>
                          </a:solidFill>
                          <a:effectLst/>
                          <a:latin typeface="Aptos" panose="020B0004020202020204" pitchFamily="34" charset="0"/>
                        </a:rPr>
                        <a:t>Propositions</a:t>
                      </a:r>
                      <a:br>
                        <a:rPr lang="fr-FR" sz="1000" b="1" i="0" u="none" strike="noStrike">
                          <a:solidFill>
                            <a:srgbClr val="000000"/>
                          </a:solidFill>
                          <a:effectLst/>
                          <a:latin typeface="Aptos" panose="020B0004020202020204" pitchFamily="34" charset="0"/>
                        </a:rPr>
                      </a:br>
                      <a:r>
                        <a:rPr lang="fr-FR" sz="1000" b="1" i="0" u="none" strike="noStrike">
                          <a:solidFill>
                            <a:srgbClr val="000000"/>
                          </a:solidFill>
                          <a:effectLst/>
                          <a:latin typeface="Aptos" panose="020B0004020202020204" pitchFamily="34" charset="0"/>
                        </a:rPr>
                        <a:t>BP 2024</a:t>
                      </a:r>
                    </a:p>
                  </a:txBody>
                  <a:tcPr marL="1025" marR="1025" marT="1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864421079"/>
                  </a:ext>
                </a:extLst>
              </a:tr>
              <a:tr h="159998">
                <a:tc>
                  <a:txBody>
                    <a:bodyPr/>
                    <a:lstStyle/>
                    <a:p>
                      <a:pPr algn="ctr" fontAlgn="b"/>
                      <a:r>
                        <a:rPr lang="fr-FR" sz="1000" b="0" i="0" u="none" strike="noStrike">
                          <a:solidFill>
                            <a:srgbClr val="000000"/>
                          </a:solidFill>
                          <a:effectLst/>
                          <a:latin typeface="Aptos" panose="020B0004020202020204" pitchFamily="34" charset="0"/>
                        </a:rPr>
                        <a:t>966</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Illuminations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10 000,00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7058726"/>
                  </a:ext>
                </a:extLst>
              </a:tr>
              <a:tr h="159998">
                <a:tc>
                  <a:txBody>
                    <a:bodyPr/>
                    <a:lstStyle/>
                    <a:p>
                      <a:pPr algn="ctr" fontAlgn="b"/>
                      <a:r>
                        <a:rPr lang="fr-FR" sz="1000" b="0" i="0" u="none" strike="noStrike">
                          <a:solidFill>
                            <a:srgbClr val="000000"/>
                          </a:solidFill>
                          <a:effectLst/>
                          <a:latin typeface="Aptos" panose="020B0004020202020204" pitchFamily="34" charset="0"/>
                        </a:rPr>
                        <a:t>9072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Mise en conformité des ERP</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54 735,48</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51219776"/>
                  </a:ext>
                </a:extLst>
              </a:tr>
              <a:tr h="159998">
                <a:tc>
                  <a:txBody>
                    <a:bodyPr/>
                    <a:lstStyle/>
                    <a:p>
                      <a:pPr algn="ctr" fontAlgn="b"/>
                      <a:r>
                        <a:rPr lang="fr-FR" sz="1000" b="0" i="0" u="none" strike="noStrike">
                          <a:solidFill>
                            <a:srgbClr val="000000"/>
                          </a:solidFill>
                          <a:effectLst/>
                          <a:latin typeface="Aptos" panose="020B0004020202020204" pitchFamily="34" charset="0"/>
                        </a:rPr>
                        <a:t>9086</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Extension de réseaux</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56 600,00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0736632"/>
                  </a:ext>
                </a:extLst>
              </a:tr>
              <a:tr h="159998">
                <a:tc>
                  <a:txBody>
                    <a:bodyPr/>
                    <a:lstStyle/>
                    <a:p>
                      <a:pPr algn="ctr" fontAlgn="b"/>
                      <a:r>
                        <a:rPr lang="fr-FR" sz="1000" b="0" i="0" u="none" strike="noStrike">
                          <a:solidFill>
                            <a:srgbClr val="000000"/>
                          </a:solidFill>
                          <a:effectLst/>
                          <a:latin typeface="Aptos" panose="020B0004020202020204" pitchFamily="34" charset="0"/>
                        </a:rPr>
                        <a:t>9102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Réhabilitation du jardin du Bosquet</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10 000,00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20071655"/>
                  </a:ext>
                </a:extLst>
              </a:tr>
              <a:tr h="159998">
                <a:tc>
                  <a:txBody>
                    <a:bodyPr/>
                    <a:lstStyle/>
                    <a:p>
                      <a:pPr algn="ctr" fontAlgn="b"/>
                      <a:r>
                        <a:rPr lang="fr-FR" sz="1000" b="0" i="0" u="none" strike="noStrike">
                          <a:solidFill>
                            <a:srgbClr val="000000"/>
                          </a:solidFill>
                          <a:effectLst/>
                          <a:latin typeface="Aptos" panose="020B0004020202020204" pitchFamily="34" charset="0"/>
                        </a:rPr>
                        <a:t>9108</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Aménagement Ilôt Prévert</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5 000,00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2235435"/>
                  </a:ext>
                </a:extLst>
              </a:tr>
              <a:tr h="159998">
                <a:tc>
                  <a:txBody>
                    <a:bodyPr/>
                    <a:lstStyle/>
                    <a:p>
                      <a:pPr algn="ctr" fontAlgn="b"/>
                      <a:r>
                        <a:rPr lang="fr-FR" sz="1000" b="0" i="0" u="none" strike="noStrike">
                          <a:solidFill>
                            <a:srgbClr val="000000"/>
                          </a:solidFill>
                          <a:effectLst/>
                          <a:latin typeface="Aptos" panose="020B0004020202020204" pitchFamily="34" charset="0"/>
                        </a:rPr>
                        <a:t>9114</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Schéma hydraulique</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37 500,00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41898130"/>
                  </a:ext>
                </a:extLst>
              </a:tr>
              <a:tr h="159998">
                <a:tc>
                  <a:txBody>
                    <a:bodyPr/>
                    <a:lstStyle/>
                    <a:p>
                      <a:pPr algn="ctr" fontAlgn="b"/>
                      <a:r>
                        <a:rPr lang="fr-FR" sz="1000" b="0" i="0" u="none" strike="noStrike">
                          <a:solidFill>
                            <a:srgbClr val="000000"/>
                          </a:solidFill>
                          <a:effectLst/>
                          <a:latin typeface="Aptos" panose="020B0004020202020204" pitchFamily="34" charset="0"/>
                        </a:rPr>
                        <a:t>9122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Schéma directeur Mauguio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109 166,60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3706299"/>
                  </a:ext>
                </a:extLst>
              </a:tr>
              <a:tr h="159998">
                <a:tc>
                  <a:txBody>
                    <a:bodyPr/>
                    <a:lstStyle/>
                    <a:p>
                      <a:pPr algn="ctr" fontAlgn="b"/>
                      <a:r>
                        <a:rPr lang="fr-FR" sz="1000" b="0" i="0" u="none" strike="noStrike">
                          <a:solidFill>
                            <a:srgbClr val="000000"/>
                          </a:solidFill>
                          <a:effectLst/>
                          <a:latin typeface="Aptos" panose="020B0004020202020204" pitchFamily="34" charset="0"/>
                        </a:rPr>
                        <a:t>9133</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Avenue Jean Moulin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3 000,00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3044240"/>
                  </a:ext>
                </a:extLst>
              </a:tr>
              <a:tr h="159998">
                <a:tc>
                  <a:txBody>
                    <a:bodyPr/>
                    <a:lstStyle/>
                    <a:p>
                      <a:pPr algn="ctr" fontAlgn="b"/>
                      <a:r>
                        <a:rPr lang="fr-FR" sz="1000" b="0" i="0" u="none" strike="noStrike">
                          <a:solidFill>
                            <a:srgbClr val="000000"/>
                          </a:solidFill>
                          <a:effectLst/>
                          <a:latin typeface="Aptos" panose="020B0004020202020204" pitchFamily="34" charset="0"/>
                        </a:rPr>
                        <a:t>9144</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Réaménagement Théâtre Bassaget</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250 000,00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8580639"/>
                  </a:ext>
                </a:extLst>
              </a:tr>
              <a:tr h="159998">
                <a:tc>
                  <a:txBody>
                    <a:bodyPr/>
                    <a:lstStyle/>
                    <a:p>
                      <a:pPr algn="ctr" fontAlgn="b"/>
                      <a:r>
                        <a:rPr lang="fr-FR" sz="1000" b="0" i="0" u="none" strike="noStrike">
                          <a:solidFill>
                            <a:srgbClr val="000000"/>
                          </a:solidFill>
                          <a:effectLst/>
                          <a:latin typeface="Aptos" panose="020B0004020202020204" pitchFamily="34" charset="0"/>
                        </a:rPr>
                        <a:t>9154</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Schéma directeur Carnon honoraires et études opérationnelles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86 543,05</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90154361"/>
                  </a:ext>
                </a:extLst>
              </a:tr>
              <a:tr h="159998">
                <a:tc>
                  <a:txBody>
                    <a:bodyPr/>
                    <a:lstStyle/>
                    <a:p>
                      <a:pPr algn="ctr" fontAlgn="b"/>
                      <a:r>
                        <a:rPr lang="fr-FR" sz="1000" b="0" i="0" u="none" strike="noStrike">
                          <a:solidFill>
                            <a:srgbClr val="000000"/>
                          </a:solidFill>
                          <a:effectLst/>
                          <a:latin typeface="Aptos" panose="020B0004020202020204" pitchFamily="34" charset="0"/>
                        </a:rPr>
                        <a:t>9163</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Gpe scolaire Camus/Prévert Protections solaires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3 000,00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533962"/>
                  </a:ext>
                </a:extLst>
              </a:tr>
              <a:tr h="159998">
                <a:tc>
                  <a:txBody>
                    <a:bodyPr/>
                    <a:lstStyle/>
                    <a:p>
                      <a:pPr algn="ctr" fontAlgn="b"/>
                      <a:r>
                        <a:rPr lang="fr-FR" sz="1000" b="0" i="0" u="none" strike="noStrike">
                          <a:solidFill>
                            <a:srgbClr val="000000"/>
                          </a:solidFill>
                          <a:effectLst/>
                          <a:latin typeface="Aptos" panose="020B0004020202020204" pitchFamily="34" charset="0"/>
                        </a:rPr>
                        <a:t>9166</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Chemin des Pêchers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5 000,00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07706527"/>
                  </a:ext>
                </a:extLst>
              </a:tr>
              <a:tr h="159998">
                <a:tc>
                  <a:txBody>
                    <a:bodyPr/>
                    <a:lstStyle/>
                    <a:p>
                      <a:pPr algn="ctr" fontAlgn="b"/>
                      <a:r>
                        <a:rPr lang="fr-FR" sz="1000" b="0" i="0" u="none" strike="noStrike">
                          <a:solidFill>
                            <a:srgbClr val="000000"/>
                          </a:solidFill>
                          <a:effectLst/>
                          <a:latin typeface="Aptos" panose="020B0004020202020204" pitchFamily="34" charset="0"/>
                        </a:rPr>
                        <a:t>9171</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Esplanade du Port phase 1 parking des plaisanciers - Schéma Directeur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106 430,24</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1320718"/>
                  </a:ext>
                </a:extLst>
              </a:tr>
              <a:tr h="159998">
                <a:tc>
                  <a:txBody>
                    <a:bodyPr/>
                    <a:lstStyle/>
                    <a:p>
                      <a:pPr algn="ctr" fontAlgn="b"/>
                      <a:r>
                        <a:rPr lang="fr-FR" sz="1000" b="0" i="0" u="none" strike="noStrike">
                          <a:solidFill>
                            <a:srgbClr val="000000"/>
                          </a:solidFill>
                          <a:effectLst/>
                          <a:latin typeface="Aptos" panose="020B0004020202020204" pitchFamily="34" charset="0"/>
                        </a:rPr>
                        <a:t>9172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Avenue Grassion Cibrand fonctionnelle + venelle - Schéma Directeur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24 874,02</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28094480"/>
                  </a:ext>
                </a:extLst>
              </a:tr>
              <a:tr h="159998">
                <a:tc>
                  <a:txBody>
                    <a:bodyPr/>
                    <a:lstStyle/>
                    <a:p>
                      <a:pPr algn="ctr" fontAlgn="b"/>
                      <a:r>
                        <a:rPr lang="fr-FR" sz="1000" b="0" i="0" u="none" strike="noStrike">
                          <a:solidFill>
                            <a:srgbClr val="000000"/>
                          </a:solidFill>
                          <a:effectLst/>
                          <a:latin typeface="Aptos" panose="020B0004020202020204" pitchFamily="34" charset="0"/>
                        </a:rPr>
                        <a:t>9173</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Pavages des rues du cœur de ville</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537 500,00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728879"/>
                  </a:ext>
                </a:extLst>
              </a:tr>
              <a:tr h="159998">
                <a:tc>
                  <a:txBody>
                    <a:bodyPr/>
                    <a:lstStyle/>
                    <a:p>
                      <a:pPr algn="ctr" fontAlgn="b"/>
                      <a:r>
                        <a:rPr lang="fr-FR" sz="1000" b="0" i="0" u="none" strike="noStrike">
                          <a:solidFill>
                            <a:srgbClr val="000000"/>
                          </a:solidFill>
                          <a:effectLst/>
                          <a:latin typeface="Aptos" panose="020B0004020202020204" pitchFamily="34" charset="0"/>
                        </a:rPr>
                        <a:t>9175</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EP et réseaux électriques 2021</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15 000,00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25761543"/>
                  </a:ext>
                </a:extLst>
              </a:tr>
              <a:tr h="159998">
                <a:tc>
                  <a:txBody>
                    <a:bodyPr/>
                    <a:lstStyle/>
                    <a:p>
                      <a:pPr algn="ctr" fontAlgn="b"/>
                      <a:r>
                        <a:rPr lang="fr-FR" sz="1000" b="0" i="0" u="none" strike="noStrike">
                          <a:solidFill>
                            <a:srgbClr val="000000"/>
                          </a:solidFill>
                          <a:effectLst/>
                          <a:latin typeface="Aptos" panose="020B0004020202020204" pitchFamily="34" charset="0"/>
                        </a:rPr>
                        <a:t>9177</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Mise en sécurité toitures bâtiments communaux dispositifs anti-chutes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210 000,00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8092621"/>
                  </a:ext>
                </a:extLst>
              </a:tr>
              <a:tr h="159998">
                <a:tc>
                  <a:txBody>
                    <a:bodyPr/>
                    <a:lstStyle/>
                    <a:p>
                      <a:pPr algn="ctr" fontAlgn="b"/>
                      <a:r>
                        <a:rPr lang="fr-FR" sz="1000" b="0" i="0" u="none" strike="noStrike">
                          <a:solidFill>
                            <a:srgbClr val="000000"/>
                          </a:solidFill>
                          <a:effectLst/>
                          <a:latin typeface="Aptos" panose="020B0004020202020204" pitchFamily="34" charset="0"/>
                        </a:rPr>
                        <a:t>9179</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Agrandissement cimetière du Bousquet</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765 000,00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70574914"/>
                  </a:ext>
                </a:extLst>
              </a:tr>
              <a:tr h="159998">
                <a:tc>
                  <a:txBody>
                    <a:bodyPr/>
                    <a:lstStyle/>
                    <a:p>
                      <a:pPr algn="ctr" fontAlgn="b"/>
                      <a:r>
                        <a:rPr lang="fr-FR" sz="1000" b="0" i="0" u="none" strike="noStrike">
                          <a:solidFill>
                            <a:srgbClr val="000000"/>
                          </a:solidFill>
                          <a:effectLst/>
                          <a:latin typeface="Aptos" panose="020B0004020202020204" pitchFamily="34" charset="0"/>
                        </a:rPr>
                        <a:t>9180</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Extension de la Mairie</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dirty="0">
                          <a:solidFill>
                            <a:srgbClr val="000000"/>
                          </a:solidFill>
                          <a:effectLst/>
                          <a:latin typeface="Aptos" panose="020B0004020202020204" pitchFamily="34" charset="0"/>
                        </a:rPr>
                        <a:t>32 000,00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7638427"/>
                  </a:ext>
                </a:extLst>
              </a:tr>
              <a:tr h="159998">
                <a:tc>
                  <a:txBody>
                    <a:bodyPr/>
                    <a:lstStyle/>
                    <a:p>
                      <a:pPr algn="ctr" fontAlgn="b"/>
                      <a:r>
                        <a:rPr lang="fr-FR" sz="1000" b="0" i="0" u="none" strike="noStrike">
                          <a:solidFill>
                            <a:srgbClr val="000000"/>
                          </a:solidFill>
                          <a:effectLst/>
                          <a:latin typeface="Aptos" panose="020B0004020202020204" pitchFamily="34" charset="0"/>
                        </a:rPr>
                        <a:t>9181</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Rue de la Plage - Schéma Directeur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317 760,63</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63926968"/>
                  </a:ext>
                </a:extLst>
              </a:tr>
              <a:tr h="159998">
                <a:tc>
                  <a:txBody>
                    <a:bodyPr/>
                    <a:lstStyle/>
                    <a:p>
                      <a:pPr algn="ctr" fontAlgn="b"/>
                      <a:r>
                        <a:rPr lang="fr-FR" sz="1000" b="0" i="0" u="none" strike="noStrike">
                          <a:solidFill>
                            <a:srgbClr val="000000"/>
                          </a:solidFill>
                          <a:effectLst/>
                          <a:latin typeface="Aptos" panose="020B0004020202020204" pitchFamily="34" charset="0"/>
                        </a:rPr>
                        <a:t>9182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Parking Luna Park + rue du Levant - Schéma Directeur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dirty="0">
                          <a:solidFill>
                            <a:srgbClr val="000000"/>
                          </a:solidFill>
                          <a:effectLst/>
                          <a:latin typeface="Aptos" panose="020B0004020202020204" pitchFamily="34" charset="0"/>
                        </a:rPr>
                        <a:t>1 303 306,86</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552900"/>
                  </a:ext>
                </a:extLst>
              </a:tr>
              <a:tr h="159998">
                <a:tc>
                  <a:txBody>
                    <a:bodyPr/>
                    <a:lstStyle/>
                    <a:p>
                      <a:pPr algn="ctr" fontAlgn="b"/>
                      <a:r>
                        <a:rPr lang="fr-FR" sz="1000" b="0" i="0" u="none" strike="noStrike">
                          <a:solidFill>
                            <a:srgbClr val="000000"/>
                          </a:solidFill>
                          <a:effectLst/>
                          <a:latin typeface="Aptos" panose="020B0004020202020204" pitchFamily="34" charset="0"/>
                        </a:rPr>
                        <a:t>9183</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Voirie 2022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5 000,00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13658401"/>
                  </a:ext>
                </a:extLst>
              </a:tr>
              <a:tr h="159998">
                <a:tc>
                  <a:txBody>
                    <a:bodyPr/>
                    <a:lstStyle/>
                    <a:p>
                      <a:pPr algn="ctr" fontAlgn="b"/>
                      <a:r>
                        <a:rPr lang="fr-FR" sz="1000" b="0" i="0" u="none" strike="noStrike">
                          <a:solidFill>
                            <a:srgbClr val="000000"/>
                          </a:solidFill>
                          <a:effectLst/>
                          <a:latin typeface="Aptos" panose="020B0004020202020204" pitchFamily="34" charset="0"/>
                        </a:rPr>
                        <a:t>9185</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Eclairage publics et réseaux électriques 2022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2 000,00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374422"/>
                  </a:ext>
                </a:extLst>
              </a:tr>
              <a:tr h="159998">
                <a:tc>
                  <a:txBody>
                    <a:bodyPr/>
                    <a:lstStyle/>
                    <a:p>
                      <a:pPr algn="ctr" fontAlgn="b"/>
                      <a:r>
                        <a:rPr lang="fr-FR" sz="1000" b="0" i="0" u="none" strike="noStrike">
                          <a:solidFill>
                            <a:srgbClr val="000000"/>
                          </a:solidFill>
                          <a:effectLst/>
                          <a:latin typeface="Aptos" panose="020B0004020202020204" pitchFamily="34" charset="0"/>
                        </a:rPr>
                        <a:t>9186</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Gymnase La Font de Mauguio</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1 000 000,00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20291488"/>
                  </a:ext>
                </a:extLst>
              </a:tr>
              <a:tr h="159998">
                <a:tc>
                  <a:txBody>
                    <a:bodyPr/>
                    <a:lstStyle/>
                    <a:p>
                      <a:pPr algn="ctr" fontAlgn="b"/>
                      <a:r>
                        <a:rPr lang="fr-FR" sz="1000" b="0" i="0" u="none" strike="noStrike">
                          <a:solidFill>
                            <a:srgbClr val="000000"/>
                          </a:solidFill>
                          <a:effectLst/>
                          <a:latin typeface="Aptos" panose="020B0004020202020204" pitchFamily="34" charset="0"/>
                        </a:rPr>
                        <a:t>9187</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dirty="0">
                          <a:solidFill>
                            <a:srgbClr val="000000"/>
                          </a:solidFill>
                          <a:effectLst/>
                          <a:latin typeface="Aptos" panose="020B0004020202020204" pitchFamily="34" charset="0"/>
                        </a:rPr>
                        <a:t>CCAS les Cistes Création épicerie sociale + bureaux</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3 000,00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805230"/>
                  </a:ext>
                </a:extLst>
              </a:tr>
              <a:tr h="228095">
                <a:tc>
                  <a:txBody>
                    <a:bodyPr/>
                    <a:lstStyle/>
                    <a:p>
                      <a:pPr algn="ctr" fontAlgn="b"/>
                      <a:r>
                        <a:rPr lang="fr-FR" sz="1000" b="0" i="0" u="none" strike="noStrike">
                          <a:solidFill>
                            <a:srgbClr val="000000"/>
                          </a:solidFill>
                          <a:effectLst/>
                          <a:latin typeface="Aptos" panose="020B0004020202020204" pitchFamily="34" charset="0"/>
                        </a:rPr>
                        <a:t>9189</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Smart City</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72 000,00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68096164"/>
                  </a:ext>
                </a:extLst>
              </a:tr>
              <a:tr h="159998">
                <a:tc>
                  <a:txBody>
                    <a:bodyPr/>
                    <a:lstStyle/>
                    <a:p>
                      <a:pPr algn="ctr" fontAlgn="b"/>
                      <a:r>
                        <a:rPr lang="fr-FR" sz="1000" b="0" i="0" u="none" strike="noStrike">
                          <a:solidFill>
                            <a:srgbClr val="000000"/>
                          </a:solidFill>
                          <a:effectLst/>
                          <a:latin typeface="Aptos" panose="020B0004020202020204" pitchFamily="34" charset="0"/>
                        </a:rPr>
                        <a:t>9190</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Avenue des Comtes de Melgueil - Schéma Directeur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1 254 632,80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0032459"/>
                  </a:ext>
                </a:extLst>
              </a:tr>
              <a:tr h="159998">
                <a:tc>
                  <a:txBody>
                    <a:bodyPr/>
                    <a:lstStyle/>
                    <a:p>
                      <a:pPr algn="ctr" fontAlgn="b"/>
                      <a:r>
                        <a:rPr lang="fr-FR" sz="1000" b="0" i="0" u="none" strike="noStrike">
                          <a:solidFill>
                            <a:srgbClr val="000000"/>
                          </a:solidFill>
                          <a:effectLst/>
                          <a:latin typeface="Aptos" panose="020B0004020202020204" pitchFamily="34" charset="0"/>
                        </a:rPr>
                        <a:t>9191</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Quai Auguste Meynier - Schéma Directeur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679 167,28</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22387625"/>
                  </a:ext>
                </a:extLst>
              </a:tr>
              <a:tr h="159998">
                <a:tc>
                  <a:txBody>
                    <a:bodyPr/>
                    <a:lstStyle/>
                    <a:p>
                      <a:pPr algn="ctr" fontAlgn="b"/>
                      <a:r>
                        <a:rPr lang="fr-FR" sz="1000" b="0" i="0" u="none" strike="noStrike">
                          <a:solidFill>
                            <a:srgbClr val="000000"/>
                          </a:solidFill>
                          <a:effectLst/>
                          <a:latin typeface="Aptos" panose="020B0004020202020204" pitchFamily="34" charset="0"/>
                        </a:rPr>
                        <a:t>9192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Parvis Capitainerie - Schéma Directeur Carnon</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223 043,18</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0256682"/>
                  </a:ext>
                </a:extLst>
              </a:tr>
              <a:tr h="159998">
                <a:tc>
                  <a:txBody>
                    <a:bodyPr/>
                    <a:lstStyle/>
                    <a:p>
                      <a:pPr algn="ctr" fontAlgn="b"/>
                      <a:r>
                        <a:rPr lang="fr-FR" sz="1000" b="0" i="0" u="none" strike="noStrike">
                          <a:solidFill>
                            <a:srgbClr val="000000"/>
                          </a:solidFill>
                          <a:effectLst/>
                          <a:latin typeface="Aptos" panose="020B0004020202020204" pitchFamily="34" charset="0"/>
                        </a:rPr>
                        <a:t>9193</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Voirie 2023</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5 000,00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32006820"/>
                  </a:ext>
                </a:extLst>
              </a:tr>
              <a:tr h="159998">
                <a:tc>
                  <a:txBody>
                    <a:bodyPr/>
                    <a:lstStyle/>
                    <a:p>
                      <a:pPr algn="ctr" fontAlgn="b"/>
                      <a:r>
                        <a:rPr lang="fr-FR" sz="1000" b="0" i="0" u="none" strike="noStrike">
                          <a:solidFill>
                            <a:srgbClr val="000000"/>
                          </a:solidFill>
                          <a:effectLst/>
                          <a:latin typeface="Aptos" panose="020B0004020202020204" pitchFamily="34" charset="0"/>
                        </a:rPr>
                        <a:t>9198</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dirty="0">
                          <a:solidFill>
                            <a:srgbClr val="000000"/>
                          </a:solidFill>
                          <a:effectLst/>
                          <a:latin typeface="Aptos" panose="020B0004020202020204" pitchFamily="34" charset="0"/>
                        </a:rPr>
                        <a:t>Dispositifs gestion des parkings </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85 000,00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6241390"/>
                  </a:ext>
                </a:extLst>
              </a:tr>
              <a:tr h="159998">
                <a:tc>
                  <a:txBody>
                    <a:bodyPr/>
                    <a:lstStyle/>
                    <a:p>
                      <a:pPr algn="ctr" fontAlgn="b"/>
                      <a:r>
                        <a:rPr lang="fr-FR" sz="1000" b="0" i="0" u="none" strike="noStrike">
                          <a:solidFill>
                            <a:srgbClr val="000000"/>
                          </a:solidFill>
                          <a:effectLst/>
                          <a:latin typeface="Aptos" panose="020B0004020202020204" pitchFamily="34" charset="0"/>
                        </a:rPr>
                        <a:t>9199</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Voirie 2024</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400 000,00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89842906"/>
                  </a:ext>
                </a:extLst>
              </a:tr>
              <a:tr h="159998">
                <a:tc>
                  <a:txBody>
                    <a:bodyPr/>
                    <a:lstStyle/>
                    <a:p>
                      <a:pPr algn="ctr" fontAlgn="b"/>
                      <a:r>
                        <a:rPr lang="fr-FR" sz="1000" b="0" i="0" u="none" strike="noStrike">
                          <a:solidFill>
                            <a:srgbClr val="000000"/>
                          </a:solidFill>
                          <a:effectLst/>
                          <a:latin typeface="Aptos" panose="020B0004020202020204" pitchFamily="34" charset="0"/>
                        </a:rPr>
                        <a:t>9200</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Chemins communaux 2024</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50 000,00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4607277"/>
                  </a:ext>
                </a:extLst>
              </a:tr>
              <a:tr h="159998">
                <a:tc>
                  <a:txBody>
                    <a:bodyPr/>
                    <a:lstStyle/>
                    <a:p>
                      <a:pPr algn="ctr" fontAlgn="b"/>
                      <a:r>
                        <a:rPr lang="fr-FR" sz="1000" b="0" i="0" u="none" strike="noStrike">
                          <a:solidFill>
                            <a:srgbClr val="000000"/>
                          </a:solidFill>
                          <a:effectLst/>
                          <a:latin typeface="Aptos" panose="020B0004020202020204" pitchFamily="34" charset="0"/>
                        </a:rPr>
                        <a:t>9201</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Eclairage publics et réseaux électriques 2024</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300 000,00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53771840"/>
                  </a:ext>
                </a:extLst>
              </a:tr>
              <a:tr h="159998">
                <a:tc>
                  <a:txBody>
                    <a:bodyPr/>
                    <a:lstStyle/>
                    <a:p>
                      <a:pPr algn="ctr" fontAlgn="b"/>
                      <a:r>
                        <a:rPr lang="fr-FR" sz="1000" b="0" i="0" u="none" strike="noStrike">
                          <a:solidFill>
                            <a:srgbClr val="000000"/>
                          </a:solidFill>
                          <a:effectLst/>
                          <a:latin typeface="Aptos" panose="020B0004020202020204" pitchFamily="34" charset="0"/>
                        </a:rPr>
                        <a:t>9202</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Renaturation et désimperméabilisation cour groupe scolaire Monnet</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80 000,00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4109310"/>
                  </a:ext>
                </a:extLst>
              </a:tr>
              <a:tr h="159998">
                <a:tc>
                  <a:txBody>
                    <a:bodyPr/>
                    <a:lstStyle/>
                    <a:p>
                      <a:pPr algn="ctr" fontAlgn="b"/>
                      <a:r>
                        <a:rPr lang="fr-FR" sz="1000" b="0" i="0" u="none" strike="noStrike">
                          <a:solidFill>
                            <a:srgbClr val="000000"/>
                          </a:solidFill>
                          <a:effectLst/>
                          <a:latin typeface="Aptos" panose="020B0004020202020204" pitchFamily="34" charset="0"/>
                        </a:rPr>
                        <a:t>9203</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Installation de sanitaires publics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360 000,00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267776750"/>
                  </a:ext>
                </a:extLst>
              </a:tr>
              <a:tr h="159998">
                <a:tc>
                  <a:txBody>
                    <a:bodyPr/>
                    <a:lstStyle/>
                    <a:p>
                      <a:pPr algn="ctr" fontAlgn="b"/>
                      <a:r>
                        <a:rPr lang="fr-FR" sz="1000" b="0" i="0" u="none" strike="noStrike">
                          <a:solidFill>
                            <a:srgbClr val="000000"/>
                          </a:solidFill>
                          <a:effectLst/>
                          <a:latin typeface="Aptos" panose="020B0004020202020204" pitchFamily="34" charset="0"/>
                        </a:rPr>
                        <a:t>9204</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Rénovation école Mario Roustan </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40 000,00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9222570"/>
                  </a:ext>
                </a:extLst>
              </a:tr>
              <a:tr h="159998">
                <a:tc>
                  <a:txBody>
                    <a:bodyPr/>
                    <a:lstStyle/>
                    <a:p>
                      <a:pPr algn="ctr" fontAlgn="b"/>
                      <a:r>
                        <a:rPr lang="fr-FR" sz="1000" b="0" i="0" u="none" strike="noStrike">
                          <a:solidFill>
                            <a:srgbClr val="000000"/>
                          </a:solidFill>
                          <a:effectLst/>
                          <a:latin typeface="Aptos" panose="020B0004020202020204" pitchFamily="34" charset="0"/>
                        </a:rPr>
                        <a:t>9205</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Restructuration de la Place St Marc</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150 000,00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21179978"/>
                  </a:ext>
                </a:extLst>
              </a:tr>
              <a:tr h="159998">
                <a:tc>
                  <a:txBody>
                    <a:bodyPr/>
                    <a:lstStyle/>
                    <a:p>
                      <a:pPr algn="ctr" fontAlgn="b"/>
                      <a:r>
                        <a:rPr lang="fr-FR" sz="1000" b="0" i="0" u="none" strike="noStrike">
                          <a:solidFill>
                            <a:srgbClr val="000000"/>
                          </a:solidFill>
                          <a:effectLst/>
                          <a:latin typeface="Aptos" panose="020B0004020202020204" pitchFamily="34" charset="0"/>
                        </a:rPr>
                        <a:t>9206</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180000" lvl="1" algn="l" fontAlgn="b"/>
                      <a:r>
                        <a:rPr lang="fr-FR" sz="1000" b="0" i="0" u="none" strike="noStrike">
                          <a:solidFill>
                            <a:srgbClr val="000000"/>
                          </a:solidFill>
                          <a:effectLst/>
                          <a:latin typeface="Aptos" panose="020B0004020202020204" pitchFamily="34" charset="0"/>
                        </a:rPr>
                        <a:t>Jardin de la Motte Restauration de l'état végétal</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latin typeface="Aptos" panose="020B0004020202020204" pitchFamily="34" charset="0"/>
                        </a:rPr>
                        <a:t>100 000,00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5979812"/>
                  </a:ext>
                </a:extLst>
              </a:tr>
              <a:tr h="159998">
                <a:tc>
                  <a:txBody>
                    <a:bodyPr/>
                    <a:lstStyle/>
                    <a:p>
                      <a:pPr algn="ctr" fontAlgn="b"/>
                      <a:r>
                        <a:rPr lang="fr-FR" sz="1000" b="0" i="0" u="none" strike="noStrike">
                          <a:solidFill>
                            <a:srgbClr val="000000"/>
                          </a:solidFill>
                          <a:effectLst/>
                          <a:latin typeface="Aptos" panose="020B0004020202020204" pitchFamily="34" charset="0"/>
                        </a:rPr>
                        <a:t>9207</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180000" lvl="1" algn="l" fontAlgn="b"/>
                      <a:r>
                        <a:rPr lang="fr-FR" sz="1000" b="0" i="0" u="none" strike="noStrike">
                          <a:solidFill>
                            <a:srgbClr val="000000"/>
                          </a:solidFill>
                          <a:effectLst/>
                          <a:latin typeface="Aptos" panose="020B0004020202020204" pitchFamily="34" charset="0"/>
                        </a:rPr>
                        <a:t>Travaux de confortement RD189 écran acoustique et abords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r-FR" sz="1000" b="0" i="0" u="none" strike="noStrike">
                          <a:solidFill>
                            <a:srgbClr val="000000"/>
                          </a:solidFill>
                          <a:effectLst/>
                          <a:latin typeface="Aptos" panose="020B0004020202020204" pitchFamily="34" charset="0"/>
                        </a:rPr>
                        <a:t>450 000,00</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50406011"/>
                  </a:ext>
                </a:extLst>
              </a:tr>
              <a:tr h="159998">
                <a:tc gridSpan="2">
                  <a:txBody>
                    <a:bodyPr/>
                    <a:lstStyle/>
                    <a:p>
                      <a:pPr algn="ctr" fontAlgn="b"/>
                      <a:r>
                        <a:rPr lang="fr-FR" sz="1000" b="1" i="0" u="none" strike="noStrike">
                          <a:solidFill>
                            <a:srgbClr val="000000"/>
                          </a:solidFill>
                          <a:effectLst/>
                          <a:latin typeface="Aptos" panose="020B0004020202020204" pitchFamily="34" charset="0"/>
                        </a:rPr>
                        <a:t>OPERATIONS</a:t>
                      </a:r>
                    </a:p>
                  </a:txBody>
                  <a:tcPr marL="1025" marR="1025" marT="10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fr-FR"/>
                    </a:p>
                  </a:txBody>
                  <a:tcPr/>
                </a:tc>
                <a:tc>
                  <a:txBody>
                    <a:bodyPr/>
                    <a:lstStyle/>
                    <a:p>
                      <a:pPr algn="r" fontAlgn="b"/>
                      <a:r>
                        <a:rPr lang="fr-FR" sz="1000" b="1" i="0" u="none" strike="noStrike" dirty="0">
                          <a:solidFill>
                            <a:srgbClr val="000000"/>
                          </a:solidFill>
                          <a:effectLst/>
                          <a:latin typeface="Aptos" panose="020B0004020202020204" pitchFamily="34" charset="0"/>
                        </a:rPr>
                        <a:t>9 201 260,14</a:t>
                      </a:r>
                    </a:p>
                  </a:txBody>
                  <a:tcPr marL="2046" marR="18417" marT="2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362929347"/>
                  </a:ext>
                </a:extLst>
              </a:tr>
            </a:tbl>
          </a:graphicData>
        </a:graphic>
      </p:graphicFrame>
    </p:spTree>
    <p:extLst>
      <p:ext uri="{BB962C8B-B14F-4D97-AF65-F5344CB8AC3E}">
        <p14:creationId xmlns:p14="http://schemas.microsoft.com/office/powerpoint/2010/main" val="352752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6FE0DE3-0B2B-02B8-C162-EA0D8F78B758}"/>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dirty="0">
                <a:solidFill>
                  <a:srgbClr val="FFFFFF"/>
                </a:solidFill>
                <a:latin typeface="Aptos" panose="020B0004020202020204" pitchFamily="34" charset="0"/>
              </a:rPr>
              <a:t>Les </a:t>
            </a:r>
            <a:r>
              <a:rPr lang="en-US" sz="3700" kern="1200" dirty="0" err="1">
                <a:solidFill>
                  <a:srgbClr val="FFFFFF"/>
                </a:solidFill>
                <a:latin typeface="Aptos" panose="020B0004020202020204" pitchFamily="34" charset="0"/>
              </a:rPr>
              <a:t>dépenses</a:t>
            </a:r>
            <a:r>
              <a:rPr lang="en-US" sz="3700" kern="1200" dirty="0">
                <a:solidFill>
                  <a:srgbClr val="FFFFFF"/>
                </a:solidFill>
                <a:latin typeface="Aptos" panose="020B0004020202020204" pitchFamily="34" charset="0"/>
              </a:rPr>
              <a:t> par politique </a:t>
            </a:r>
            <a:r>
              <a:rPr lang="en-US" sz="3700" kern="1200" dirty="0" err="1">
                <a:solidFill>
                  <a:srgbClr val="FFFFFF"/>
                </a:solidFill>
                <a:latin typeface="Aptos" panose="020B0004020202020204" pitchFamily="34" charset="0"/>
              </a:rPr>
              <a:t>publique</a:t>
            </a:r>
            <a:endParaRPr lang="en-US" sz="3700" kern="1200" dirty="0">
              <a:solidFill>
                <a:srgbClr val="FFFFFF"/>
              </a:solidFill>
              <a:latin typeface="Aptos" panose="020B0004020202020204" pitchFamily="34" charset="0"/>
            </a:endParaRPr>
          </a:p>
        </p:txBody>
      </p:sp>
      <p:graphicFrame>
        <p:nvGraphicFramePr>
          <p:cNvPr id="4" name="Espace réservé du contenu 3">
            <a:extLst>
              <a:ext uri="{FF2B5EF4-FFF2-40B4-BE49-F238E27FC236}">
                <a16:creationId xmlns:a16="http://schemas.microsoft.com/office/drawing/2014/main" id="{5D2286DC-8A97-8AF4-EF48-3BD57D0CCDD7}"/>
              </a:ext>
            </a:extLst>
          </p:cNvPr>
          <p:cNvGraphicFramePr>
            <a:graphicFrameLocks noGrp="1"/>
          </p:cNvGraphicFramePr>
          <p:nvPr>
            <p:ph idx="1"/>
            <p:extLst>
              <p:ext uri="{D42A27DB-BD31-4B8C-83A1-F6EECF244321}">
                <p14:modId xmlns:p14="http://schemas.microsoft.com/office/powerpoint/2010/main" val="1952845157"/>
              </p:ext>
            </p:extLst>
          </p:nvPr>
        </p:nvGraphicFramePr>
        <p:xfrm>
          <a:off x="1575643" y="1966293"/>
          <a:ext cx="9040714" cy="4452165"/>
        </p:xfrm>
        <a:graphic>
          <a:graphicData uri="http://schemas.openxmlformats.org/drawingml/2006/table">
            <a:tbl>
              <a:tblPr firstRow="1" firstCol="1" bandRow="1">
                <a:noFill/>
                <a:tableStyleId>{5C22544A-7EE6-4342-B048-85BDC9FD1C3A}</a:tableStyleId>
              </a:tblPr>
              <a:tblGrid>
                <a:gridCol w="6093672">
                  <a:extLst>
                    <a:ext uri="{9D8B030D-6E8A-4147-A177-3AD203B41FA5}">
                      <a16:colId xmlns:a16="http://schemas.microsoft.com/office/drawing/2014/main" val="938831334"/>
                    </a:ext>
                  </a:extLst>
                </a:gridCol>
                <a:gridCol w="2947042">
                  <a:extLst>
                    <a:ext uri="{9D8B030D-6E8A-4147-A177-3AD203B41FA5}">
                      <a16:colId xmlns:a16="http://schemas.microsoft.com/office/drawing/2014/main" val="1248110514"/>
                    </a:ext>
                  </a:extLst>
                </a:gridCol>
              </a:tblGrid>
              <a:tr h="680285">
                <a:tc>
                  <a:txBody>
                    <a:bodyPr/>
                    <a:lstStyle/>
                    <a:p>
                      <a:pPr indent="0" algn="ctr"/>
                      <a:r>
                        <a:rPr lang="fr-FR" sz="1800" b="1" cap="none" spc="6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Les dépenses par politiques publiques</a:t>
                      </a:r>
                      <a:endParaRPr lang="fr-FR" sz="1800" b="1" cap="none" spc="60" dirty="0">
                        <a:solidFill>
                          <a:schemeClr val="bg1"/>
                        </a:solidFill>
                        <a:effectLst/>
                        <a:latin typeface="Aptos" panose="020B0004020202020204" pitchFamily="34" charset="0"/>
                        <a:ea typeface="MS Mincho" panose="02020609040205080304" pitchFamily="49" charset="-128"/>
                        <a:cs typeface="Arial" panose="020B0604020202020204" pitchFamily="34" charset="0"/>
                      </a:endParaRPr>
                    </a:p>
                  </a:txBody>
                  <a:tcPr marL="49113" marR="49113" marT="101032" marB="0" anchor="ctr">
                    <a:lnL w="12700" cmpd="sng">
                      <a:noFill/>
                    </a:lnL>
                    <a:lnR w="12700" cmpd="sng">
                      <a:noFill/>
                    </a:lnR>
                    <a:lnT w="19050" cap="flat" cmpd="sng" algn="ctr">
                      <a:noFill/>
                      <a:prstDash val="solid"/>
                    </a:lnT>
                    <a:lnB w="38100" cmpd="sng">
                      <a:noFill/>
                    </a:lnB>
                    <a:solidFill>
                      <a:schemeClr val="accent1"/>
                    </a:solidFill>
                  </a:tcPr>
                </a:tc>
                <a:tc>
                  <a:txBody>
                    <a:bodyPr/>
                    <a:lstStyle/>
                    <a:p>
                      <a:pPr indent="0" algn="ctr"/>
                      <a:r>
                        <a:rPr lang="fr-FR" sz="1800" b="1" cap="none" spc="60" dirty="0">
                          <a:solidFill>
                            <a:schemeClr val="bg1"/>
                          </a:solidFill>
                          <a:effectLst/>
                          <a:latin typeface="Aptos" panose="020B0004020202020204" pitchFamily="34" charset="0"/>
                          <a:ea typeface="Times New Roman" panose="02020603050405020304" pitchFamily="18" charset="0"/>
                          <a:cs typeface="Arial" panose="020B0604020202020204" pitchFamily="34" charset="0"/>
                        </a:rPr>
                        <a:t>Propositions nouvelles 2024</a:t>
                      </a:r>
                      <a:endParaRPr lang="fr-FR" sz="1800" b="1" cap="none" spc="60" dirty="0">
                        <a:solidFill>
                          <a:schemeClr val="bg1"/>
                        </a:solidFill>
                        <a:effectLst/>
                        <a:latin typeface="Aptos" panose="020B0004020202020204" pitchFamily="34" charset="0"/>
                        <a:ea typeface="MS Mincho" panose="02020609040205080304" pitchFamily="49" charset="-128"/>
                        <a:cs typeface="Arial" panose="020B0604020202020204" pitchFamily="34" charset="0"/>
                      </a:endParaRPr>
                    </a:p>
                  </a:txBody>
                  <a:tcPr marL="49113" marR="49113" marT="101032"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171333622"/>
                  </a:ext>
                </a:extLst>
              </a:tr>
              <a:tr h="377188">
                <a:tc>
                  <a:txBody>
                    <a:bodyPr/>
                    <a:lstStyle/>
                    <a:p>
                      <a:pPr algn="ctr" fontAlgn="b"/>
                      <a:r>
                        <a:rPr lang="fr-FR" sz="1500" b="1" i="0" u="none" strike="noStrike" cap="none" spc="0" dirty="0">
                          <a:solidFill>
                            <a:schemeClr val="tx1"/>
                          </a:solidFill>
                          <a:effectLst/>
                          <a:latin typeface="Aptos" panose="020B0004020202020204" pitchFamily="34" charset="0"/>
                        </a:rPr>
                        <a:t>Amélioration du cadre de vie urbain</a:t>
                      </a:r>
                    </a:p>
                  </a:txBody>
                  <a:tcPr marL="10524" marR="10524" marT="101032" marB="0" anchor="ctr">
                    <a:lnL w="12700" cmpd="sng">
                      <a:noFill/>
                      <a:prstDash val="solid"/>
                    </a:lnL>
                    <a:lnR w="12700" cmpd="sng">
                      <a:noFill/>
                      <a:prstDash val="solid"/>
                    </a:lnR>
                    <a:lnT w="38100" cmpd="sng">
                      <a:noFill/>
                    </a:lnT>
                    <a:lnB w="12700" cap="flat" cmpd="sng" algn="ctr">
                      <a:noFill/>
                      <a:prstDash val="solid"/>
                    </a:lnB>
                    <a:noFill/>
                  </a:tcPr>
                </a:tc>
                <a:tc>
                  <a:txBody>
                    <a:bodyPr/>
                    <a:lstStyle/>
                    <a:p>
                      <a:pPr algn="ctr" fontAlgn="b"/>
                      <a:r>
                        <a:rPr lang="fr-FR" sz="1500" b="0" i="0" u="none" strike="noStrike" cap="none" spc="0">
                          <a:solidFill>
                            <a:schemeClr val="tx1"/>
                          </a:solidFill>
                          <a:effectLst/>
                          <a:latin typeface="Aptos" panose="020B0004020202020204" pitchFamily="34" charset="0"/>
                        </a:rPr>
                        <a:t>6 870 672,17 €   </a:t>
                      </a:r>
                    </a:p>
                  </a:txBody>
                  <a:tcPr marL="10524" marR="10524" marT="101032" marB="0" anchor="ctr">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1596526958"/>
                  </a:ext>
                </a:extLst>
              </a:tr>
              <a:tr h="377188">
                <a:tc>
                  <a:txBody>
                    <a:bodyPr/>
                    <a:lstStyle/>
                    <a:p>
                      <a:pPr algn="ctr" fontAlgn="b"/>
                      <a:r>
                        <a:rPr lang="fr-FR" sz="1500" b="1" i="0" u="none" strike="noStrike" cap="none" spc="0" dirty="0">
                          <a:solidFill>
                            <a:schemeClr val="tx1"/>
                          </a:solidFill>
                          <a:effectLst/>
                          <a:latin typeface="Aptos" panose="020B0004020202020204" pitchFamily="34" charset="0"/>
                        </a:rPr>
                        <a:t>Aménagement et développement durable</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fr-FR" sz="1500" b="0" i="0" u="none" strike="noStrike" cap="none" spc="0">
                          <a:solidFill>
                            <a:schemeClr val="tx1"/>
                          </a:solidFill>
                          <a:effectLst/>
                          <a:latin typeface="Aptos" panose="020B0004020202020204" pitchFamily="34" charset="0"/>
                        </a:rPr>
                        <a:t>5 750 663,22 €</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021647302"/>
                  </a:ext>
                </a:extLst>
              </a:tr>
              <a:tr h="377188">
                <a:tc>
                  <a:txBody>
                    <a:bodyPr/>
                    <a:lstStyle/>
                    <a:p>
                      <a:pPr algn="ctr" fontAlgn="b"/>
                      <a:r>
                        <a:rPr lang="fr-FR" sz="1500" b="1" i="0" u="none" strike="noStrike" cap="none" spc="0" dirty="0">
                          <a:solidFill>
                            <a:schemeClr val="tx1"/>
                          </a:solidFill>
                          <a:effectLst/>
                          <a:latin typeface="Aptos" panose="020B0004020202020204" pitchFamily="34" charset="0"/>
                        </a:rPr>
                        <a:t>Soutien aux associations</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fr-FR" sz="1500" b="0" i="0" u="none" strike="noStrike" cap="none" spc="0">
                          <a:solidFill>
                            <a:schemeClr val="tx1"/>
                          </a:solidFill>
                          <a:effectLst/>
                          <a:latin typeface="Aptos" panose="020B0004020202020204" pitchFamily="34" charset="0"/>
                        </a:rPr>
                        <a:t>1 432 446,42 €</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900891051"/>
                  </a:ext>
                </a:extLst>
              </a:tr>
              <a:tr h="377188">
                <a:tc>
                  <a:txBody>
                    <a:bodyPr/>
                    <a:lstStyle/>
                    <a:p>
                      <a:pPr algn="ctr" fontAlgn="b"/>
                      <a:r>
                        <a:rPr lang="fr-FR" sz="1500" b="1" i="0" u="none" strike="noStrike" cap="none" spc="0">
                          <a:solidFill>
                            <a:schemeClr val="tx1"/>
                          </a:solidFill>
                          <a:effectLst/>
                          <a:latin typeface="Aptos" panose="020B0004020202020204" pitchFamily="34" charset="0"/>
                        </a:rPr>
                        <a:t>Citoyenneté et accès aux services publics</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fr-FR" sz="1500" b="0" i="0" u="none" strike="noStrike" cap="none" spc="0" dirty="0">
                          <a:solidFill>
                            <a:schemeClr val="tx1"/>
                          </a:solidFill>
                          <a:effectLst/>
                          <a:latin typeface="Aptos" panose="020B0004020202020204" pitchFamily="34" charset="0"/>
                        </a:rPr>
                        <a:t>3 170 531,87 €</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043035758"/>
                  </a:ext>
                </a:extLst>
              </a:tr>
              <a:tr h="377188">
                <a:tc>
                  <a:txBody>
                    <a:bodyPr/>
                    <a:lstStyle/>
                    <a:p>
                      <a:pPr algn="ctr" fontAlgn="b"/>
                      <a:r>
                        <a:rPr lang="fr-FR" sz="1500" b="1" i="0" u="none" strike="noStrike" cap="none" spc="0">
                          <a:solidFill>
                            <a:schemeClr val="tx1"/>
                          </a:solidFill>
                          <a:effectLst/>
                          <a:latin typeface="Aptos" panose="020B0004020202020204" pitchFamily="34" charset="0"/>
                        </a:rPr>
                        <a:t>Culture, tradition et patrimoine historique</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fr-FR" sz="1500" b="0" i="0" u="none" strike="noStrike" cap="none" spc="0">
                          <a:solidFill>
                            <a:schemeClr val="tx1"/>
                          </a:solidFill>
                          <a:effectLst/>
                          <a:latin typeface="Aptos" panose="020B0004020202020204" pitchFamily="34" charset="0"/>
                        </a:rPr>
                        <a:t>2 277 058,56 €</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439261533"/>
                  </a:ext>
                </a:extLst>
              </a:tr>
              <a:tr h="377188">
                <a:tc>
                  <a:txBody>
                    <a:bodyPr/>
                    <a:lstStyle/>
                    <a:p>
                      <a:pPr algn="ctr" fontAlgn="b"/>
                      <a:r>
                        <a:rPr lang="fr-FR" sz="1500" b="1" i="0" u="none" strike="noStrike" cap="none" spc="0">
                          <a:solidFill>
                            <a:schemeClr val="tx1"/>
                          </a:solidFill>
                          <a:effectLst/>
                          <a:latin typeface="Aptos" panose="020B0004020202020204" pitchFamily="34" charset="0"/>
                        </a:rPr>
                        <a:t>Education</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fr-FR" sz="1500" b="0" i="0" u="none" strike="noStrike" cap="none" spc="0" dirty="0">
                          <a:solidFill>
                            <a:schemeClr val="tx1"/>
                          </a:solidFill>
                          <a:effectLst/>
                          <a:latin typeface="Aptos" panose="020B0004020202020204" pitchFamily="34" charset="0"/>
                        </a:rPr>
                        <a:t>2 011 883,89 €</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700463926"/>
                  </a:ext>
                </a:extLst>
              </a:tr>
              <a:tr h="377188">
                <a:tc>
                  <a:txBody>
                    <a:bodyPr/>
                    <a:lstStyle/>
                    <a:p>
                      <a:pPr algn="ctr" fontAlgn="b"/>
                      <a:r>
                        <a:rPr lang="fr-FR" sz="1500" b="1" i="0" u="none" strike="noStrike" cap="none" spc="0">
                          <a:solidFill>
                            <a:schemeClr val="tx1"/>
                          </a:solidFill>
                          <a:effectLst/>
                          <a:latin typeface="Aptos" panose="020B0004020202020204" pitchFamily="34" charset="0"/>
                        </a:rPr>
                        <a:t>Jeunesse et solidarité</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fr-FR" sz="1500" b="0" i="0" u="none" strike="noStrike" cap="none" spc="0" dirty="0">
                          <a:solidFill>
                            <a:schemeClr val="tx1"/>
                          </a:solidFill>
                          <a:effectLst/>
                          <a:latin typeface="Aptos" panose="020B0004020202020204" pitchFamily="34" charset="0"/>
                        </a:rPr>
                        <a:t>1 128 634,86 €</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285889024"/>
                  </a:ext>
                </a:extLst>
              </a:tr>
              <a:tr h="377188">
                <a:tc>
                  <a:txBody>
                    <a:bodyPr/>
                    <a:lstStyle/>
                    <a:p>
                      <a:pPr algn="ctr" fontAlgn="b"/>
                      <a:r>
                        <a:rPr lang="fr-FR" sz="1500" b="1" i="0" u="none" strike="noStrike" cap="none" spc="0" dirty="0">
                          <a:solidFill>
                            <a:schemeClr val="tx1"/>
                          </a:solidFill>
                          <a:effectLst/>
                          <a:latin typeface="Aptos" panose="020B0004020202020204" pitchFamily="34" charset="0"/>
                        </a:rPr>
                        <a:t>Sécurité</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fr-FR" sz="1500" b="0" i="0" u="none" strike="noStrike" cap="none" spc="0" dirty="0">
                          <a:solidFill>
                            <a:schemeClr val="tx1"/>
                          </a:solidFill>
                          <a:effectLst/>
                          <a:latin typeface="Aptos" panose="020B0004020202020204" pitchFamily="34" charset="0"/>
                        </a:rPr>
                        <a:t>4 530 296,53 €</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14525821"/>
                  </a:ext>
                </a:extLst>
              </a:tr>
              <a:tr h="377188">
                <a:tc>
                  <a:txBody>
                    <a:bodyPr/>
                    <a:lstStyle/>
                    <a:p>
                      <a:pPr algn="ctr" fontAlgn="b"/>
                      <a:r>
                        <a:rPr lang="fr-FR" sz="1500" b="1" i="0" u="none" strike="noStrike" cap="none" spc="0">
                          <a:solidFill>
                            <a:schemeClr val="tx1"/>
                          </a:solidFill>
                          <a:effectLst/>
                          <a:latin typeface="Aptos" panose="020B0004020202020204" pitchFamily="34" charset="0"/>
                        </a:rPr>
                        <a:t>Sport</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algn="ctr" defTabSz="914400" rtl="0" eaLnBrk="1" fontAlgn="b" latinLnBrk="0" hangingPunct="1"/>
                      <a:r>
                        <a:rPr lang="fr-FR" sz="1500" b="0" i="0" u="none" strike="noStrike" kern="1200" cap="none" spc="0" dirty="0">
                          <a:solidFill>
                            <a:schemeClr val="tx1"/>
                          </a:solidFill>
                          <a:effectLst/>
                          <a:latin typeface="Aptos" panose="020B0004020202020204" pitchFamily="34" charset="0"/>
                          <a:ea typeface="+mn-ea"/>
                          <a:cs typeface="+mn-cs"/>
                        </a:rPr>
                        <a:t>2 084 226,95 €</a:t>
                      </a:r>
                    </a:p>
                  </a:txBody>
                  <a:tcPr marL="10524" marR="10524" marT="101032"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838028603"/>
                  </a:ext>
                </a:extLst>
              </a:tr>
              <a:tr h="377188">
                <a:tc>
                  <a:txBody>
                    <a:bodyPr/>
                    <a:lstStyle/>
                    <a:p>
                      <a:pPr algn="ctr" fontAlgn="b"/>
                      <a:r>
                        <a:rPr lang="fr-FR" sz="1500" b="1" i="0" u="none" strike="noStrike" cap="none" spc="0">
                          <a:solidFill>
                            <a:schemeClr val="tx1"/>
                          </a:solidFill>
                          <a:effectLst/>
                          <a:latin typeface="Aptos" panose="020B0004020202020204" pitchFamily="34" charset="0"/>
                        </a:rPr>
                        <a:t>Attractivité du territoire </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fr-FR" sz="1500" b="0" i="0" u="none" strike="noStrike" cap="none" spc="0" dirty="0">
                          <a:solidFill>
                            <a:schemeClr val="tx1"/>
                          </a:solidFill>
                          <a:effectLst/>
                          <a:latin typeface="Aptos" panose="020B0004020202020204" pitchFamily="34" charset="0"/>
                        </a:rPr>
                        <a:t>1 248 326,48 €</a:t>
                      </a:r>
                    </a:p>
                  </a:txBody>
                  <a:tcPr marL="10524" marR="10524" marT="101032"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39238779"/>
                  </a:ext>
                </a:extLst>
              </a:tr>
            </a:tbl>
          </a:graphicData>
        </a:graphic>
      </p:graphicFrame>
    </p:spTree>
    <p:extLst>
      <p:ext uri="{BB962C8B-B14F-4D97-AF65-F5344CB8AC3E}">
        <p14:creationId xmlns:p14="http://schemas.microsoft.com/office/powerpoint/2010/main" val="1118267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re 1">
            <a:extLst>
              <a:ext uri="{FF2B5EF4-FFF2-40B4-BE49-F238E27FC236}">
                <a16:creationId xmlns:a16="http://schemas.microsoft.com/office/drawing/2014/main" id="{D244E8FE-E1B4-FCB3-5D36-31CD7D73F3FE}"/>
              </a:ext>
            </a:extLst>
          </p:cNvPr>
          <p:cNvSpPr>
            <a:spLocks noGrp="1"/>
          </p:cNvSpPr>
          <p:nvPr>
            <p:ph type="title"/>
          </p:nvPr>
        </p:nvSpPr>
        <p:spPr>
          <a:xfrm>
            <a:off x="777240" y="731519"/>
            <a:ext cx="2845191" cy="3237579"/>
          </a:xfrm>
        </p:spPr>
        <p:txBody>
          <a:bodyPr>
            <a:normAutofit/>
          </a:bodyPr>
          <a:lstStyle/>
          <a:p>
            <a:r>
              <a:rPr lang="fr-FR" sz="3800" dirty="0">
                <a:solidFill>
                  <a:srgbClr val="FFFFFF"/>
                </a:solidFill>
              </a:rPr>
              <a:t>LE BUDGET PAR POLITIQUE PUBLIQUE </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Espace réservé du contenu 3">
            <a:extLst>
              <a:ext uri="{FF2B5EF4-FFF2-40B4-BE49-F238E27FC236}">
                <a16:creationId xmlns:a16="http://schemas.microsoft.com/office/drawing/2014/main" id="{82FAA6AD-E905-45D0-A867-3FAB5688CD66}"/>
              </a:ext>
            </a:extLst>
          </p:cNvPr>
          <p:cNvGraphicFramePr>
            <a:graphicFrameLocks noGrp="1"/>
          </p:cNvGraphicFramePr>
          <p:nvPr>
            <p:ph idx="1"/>
            <p:extLst>
              <p:ext uri="{D42A27DB-BD31-4B8C-83A1-F6EECF244321}">
                <p14:modId xmlns:p14="http://schemas.microsoft.com/office/powerpoint/2010/main" val="1467370421"/>
              </p:ext>
            </p:extLst>
          </p:nvPr>
        </p:nvGraphicFramePr>
        <p:xfrm>
          <a:off x="4379913" y="687388"/>
          <a:ext cx="7037387" cy="5475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0007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06036A7-C678-1C09-D804-5351A9DBC489}"/>
              </a:ext>
            </a:extLst>
          </p:cNvPr>
          <p:cNvSpPr>
            <a:spLocks noGrp="1"/>
          </p:cNvSpPr>
          <p:nvPr>
            <p:ph type="title"/>
          </p:nvPr>
        </p:nvSpPr>
        <p:spPr>
          <a:xfrm>
            <a:off x="1287793" y="1532623"/>
            <a:ext cx="10513106" cy="2943432"/>
          </a:xfrm>
        </p:spPr>
        <p:txBody>
          <a:bodyPr vert="horz" lIns="91440" tIns="45720" rIns="91440" bIns="45720" rtlCol="0" anchor="b">
            <a:normAutofit/>
          </a:bodyPr>
          <a:lstStyle/>
          <a:p>
            <a:r>
              <a:rPr lang="en-US" sz="7200" kern="1200" dirty="0">
                <a:solidFill>
                  <a:schemeClr val="tx1"/>
                </a:solidFill>
                <a:latin typeface="Aptos Black" panose="020B0004020202020204" pitchFamily="34" charset="0"/>
              </a:rPr>
              <a:t>Budget </a:t>
            </a:r>
            <a:r>
              <a:rPr lang="en-US" sz="7200" dirty="0" err="1">
                <a:latin typeface="Aptos Black" panose="020B0004020202020204" pitchFamily="34" charset="0"/>
              </a:rPr>
              <a:t>annexe</a:t>
            </a:r>
            <a:r>
              <a:rPr lang="en-US" sz="7200" dirty="0">
                <a:latin typeface="Aptos Black" panose="020B0004020202020204" pitchFamily="34" charset="0"/>
              </a:rPr>
              <a:t> </a:t>
            </a:r>
            <a:r>
              <a:rPr lang="en-US" sz="7200" kern="1200" dirty="0">
                <a:solidFill>
                  <a:schemeClr val="tx1"/>
                </a:solidFill>
                <a:latin typeface="Aptos Black" panose="020B0004020202020204" pitchFamily="34" charset="0"/>
              </a:rPr>
              <a:t>du  Port de Carnon</a:t>
            </a:r>
          </a:p>
        </p:txBody>
      </p:sp>
      <p:sp>
        <p:nvSpPr>
          <p:cNvPr id="39" name="Rectangle 3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42"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351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C6DDFE9-26F3-3767-8C3A-481DFD55D06F}"/>
              </a:ext>
            </a:extLst>
          </p:cNvPr>
          <p:cNvSpPr>
            <a:spLocks noGrp="1"/>
          </p:cNvSpPr>
          <p:nvPr>
            <p:ph type="title"/>
          </p:nvPr>
        </p:nvSpPr>
        <p:spPr>
          <a:xfrm>
            <a:off x="466722" y="586855"/>
            <a:ext cx="3201366" cy="5040431"/>
          </a:xfrm>
        </p:spPr>
        <p:txBody>
          <a:bodyPr anchor="ctr">
            <a:normAutofit/>
          </a:bodyPr>
          <a:lstStyle/>
          <a:p>
            <a:pPr algn="ctr">
              <a:lnSpc>
                <a:spcPct val="100000"/>
              </a:lnSpc>
            </a:pPr>
            <a:r>
              <a:rPr lang="fr-FR" sz="4000" dirty="0">
                <a:solidFill>
                  <a:srgbClr val="FFFFFF"/>
                </a:solidFill>
              </a:rPr>
              <a:t>LES GRANDES MASSES DU BUDGET 2024</a:t>
            </a:r>
          </a:p>
        </p:txBody>
      </p:sp>
      <p:sp>
        <p:nvSpPr>
          <p:cNvPr id="3" name="Espace réservé du contenu 2">
            <a:extLst>
              <a:ext uri="{FF2B5EF4-FFF2-40B4-BE49-F238E27FC236}">
                <a16:creationId xmlns:a16="http://schemas.microsoft.com/office/drawing/2014/main" id="{CCA7B229-4291-74CF-89EF-0C74033E9F38}"/>
              </a:ext>
            </a:extLst>
          </p:cNvPr>
          <p:cNvSpPr>
            <a:spLocks noGrp="1"/>
          </p:cNvSpPr>
          <p:nvPr>
            <p:ph idx="1"/>
          </p:nvPr>
        </p:nvSpPr>
        <p:spPr>
          <a:xfrm>
            <a:off x="4810259" y="649480"/>
            <a:ext cx="6555347" cy="5546047"/>
          </a:xfrm>
        </p:spPr>
        <p:txBody>
          <a:bodyPr anchor="ctr">
            <a:normAutofit fontScale="92500" lnSpcReduction="20000"/>
          </a:bodyPr>
          <a:lstStyle/>
          <a:p>
            <a:pPr marL="0" indent="0">
              <a:buNone/>
            </a:pPr>
            <a:r>
              <a:rPr lang="fr-FR" sz="2000" b="1" u="sng" dirty="0">
                <a:latin typeface="Aptos" panose="020B0004020202020204" pitchFamily="34" charset="0"/>
              </a:rPr>
              <a:t>Budget principal : 55 593 000 €</a:t>
            </a:r>
          </a:p>
          <a:p>
            <a:pPr marL="0" indent="0">
              <a:buNone/>
            </a:pPr>
            <a:r>
              <a:rPr lang="fr-FR" sz="2000" b="1" dirty="0">
                <a:latin typeface="Aptos" panose="020B0004020202020204" pitchFamily="34" charset="0"/>
              </a:rPr>
              <a:t>                             - Budget de fonctionnement: 32 362 000 €</a:t>
            </a:r>
          </a:p>
          <a:p>
            <a:pPr marL="0" indent="0">
              <a:buNone/>
            </a:pPr>
            <a:endParaRPr lang="fr-FR" sz="2000" b="1" dirty="0">
              <a:latin typeface="Aptos" panose="020B0004020202020204" pitchFamily="34" charset="0"/>
            </a:endParaRPr>
          </a:p>
          <a:p>
            <a:pPr marL="0" indent="0">
              <a:buNone/>
            </a:pPr>
            <a:r>
              <a:rPr lang="fr-FR" sz="2000" b="1" dirty="0">
                <a:latin typeface="Aptos" panose="020B0004020202020204" pitchFamily="34" charset="0"/>
              </a:rPr>
              <a:t>                             - Budget d’investissement </a:t>
            </a:r>
            <a:r>
              <a:rPr lang="fr-FR" sz="2000" dirty="0">
                <a:latin typeface="Aptos" panose="020B0004020202020204" pitchFamily="34" charset="0"/>
              </a:rPr>
              <a:t>: </a:t>
            </a:r>
            <a:r>
              <a:rPr lang="fr-FR" sz="2000" b="1" dirty="0">
                <a:latin typeface="Aptos" panose="020B0004020202020204" pitchFamily="34" charset="0"/>
              </a:rPr>
              <a:t>23 231 000 € </a:t>
            </a:r>
          </a:p>
          <a:p>
            <a:pPr marL="0" indent="0">
              <a:buNone/>
            </a:pPr>
            <a:r>
              <a:rPr lang="fr-FR" sz="2000" b="1" dirty="0">
                <a:latin typeface="Aptos" panose="020B0004020202020204" pitchFamily="34" charset="0"/>
              </a:rPr>
              <a:t>                               dont 15 M€ de dépenses d’équipement </a:t>
            </a:r>
          </a:p>
          <a:p>
            <a:pPr marL="0" indent="0">
              <a:buNone/>
            </a:pPr>
            <a:endParaRPr lang="fr-FR" sz="2000" dirty="0">
              <a:latin typeface="Aptos" panose="020B0004020202020204" pitchFamily="34" charset="0"/>
            </a:endParaRPr>
          </a:p>
          <a:p>
            <a:pPr marL="0" indent="0">
              <a:buNone/>
            </a:pPr>
            <a:r>
              <a:rPr lang="fr-FR" sz="2000" b="1" u="sng" dirty="0">
                <a:latin typeface="Aptos" panose="020B0004020202020204" pitchFamily="34" charset="0"/>
              </a:rPr>
              <a:t>Budget annexe du Port de Carnon : 6 252 380 €</a:t>
            </a:r>
          </a:p>
          <a:p>
            <a:pPr marL="0" indent="0">
              <a:buNone/>
            </a:pPr>
            <a:endParaRPr lang="fr-FR" sz="2000" b="1" dirty="0">
              <a:latin typeface="Aptos" panose="020B0004020202020204" pitchFamily="34" charset="0"/>
            </a:endParaRPr>
          </a:p>
          <a:p>
            <a:pPr marL="0" indent="0">
              <a:buNone/>
            </a:pPr>
            <a:r>
              <a:rPr lang="fr-FR" sz="2000" b="1" dirty="0">
                <a:latin typeface="Aptos" panose="020B0004020202020204" pitchFamily="34" charset="0"/>
              </a:rPr>
              <a:t>                               - Budget de fonctionnement : 4 073 634 €</a:t>
            </a:r>
          </a:p>
          <a:p>
            <a:pPr marL="0" indent="0">
              <a:buNone/>
            </a:pPr>
            <a:endParaRPr lang="fr-FR" sz="2000" b="1" dirty="0">
              <a:latin typeface="Aptos" panose="020B0004020202020204" pitchFamily="34" charset="0"/>
            </a:endParaRPr>
          </a:p>
          <a:p>
            <a:pPr marL="0" indent="0">
              <a:buNone/>
            </a:pPr>
            <a:r>
              <a:rPr lang="fr-FR" sz="2000" b="1" dirty="0">
                <a:latin typeface="Aptos" panose="020B0004020202020204" pitchFamily="34" charset="0"/>
              </a:rPr>
              <a:t>                               - Budget d’investissement : 2 178 746 €</a:t>
            </a:r>
          </a:p>
          <a:p>
            <a:pPr marL="0" indent="0">
              <a:buNone/>
            </a:pPr>
            <a:r>
              <a:rPr lang="fr-FR" sz="2000" b="1" dirty="0">
                <a:latin typeface="Aptos" panose="020B0004020202020204" pitchFamily="34" charset="0"/>
              </a:rPr>
              <a:t>                                  dont 1,752 de dépenses d’équipement </a:t>
            </a:r>
          </a:p>
          <a:p>
            <a:pPr marL="0" indent="0">
              <a:buNone/>
            </a:pPr>
            <a:endParaRPr lang="fr-FR" sz="2000" dirty="0"/>
          </a:p>
          <a:p>
            <a:pPr marL="0" indent="0">
              <a:buNone/>
            </a:pPr>
            <a:endParaRPr lang="fr-FR" sz="2000" b="1" dirty="0"/>
          </a:p>
          <a:p>
            <a:pPr marL="0" indent="0">
              <a:buNone/>
            </a:pPr>
            <a:r>
              <a:rPr lang="fr-FR" sz="2000" b="1" dirty="0"/>
              <a:t>                                     </a:t>
            </a:r>
          </a:p>
          <a:p>
            <a:pPr marL="0" indent="0">
              <a:buNone/>
            </a:pPr>
            <a:r>
              <a:rPr lang="fr-FR" sz="2000" b="1" dirty="0"/>
              <a:t>  </a:t>
            </a:r>
          </a:p>
        </p:txBody>
      </p:sp>
    </p:spTree>
    <p:extLst>
      <p:ext uri="{BB962C8B-B14F-4D97-AF65-F5344CB8AC3E}">
        <p14:creationId xmlns:p14="http://schemas.microsoft.com/office/powerpoint/2010/main" val="3040222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1350660" y="281931"/>
            <a:ext cx="8713980" cy="66636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algn="ctr">
              <a:lnSpc>
                <a:spcPct val="85000"/>
              </a:lnSpc>
            </a:pPr>
            <a:r>
              <a:rPr lang="fr-FR" sz="2400" b="1" cap="all" dirty="0">
                <a:solidFill>
                  <a:srgbClr val="4472C4"/>
                </a:solidFill>
                <a:latin typeface="Aptos" panose="020B0004020202020204" pitchFamily="34" charset="0"/>
              </a:rPr>
              <a:t>Vue d’Ensemble</a:t>
            </a:r>
            <a:endParaRPr sz="2400" b="1" cap="all" dirty="0">
              <a:solidFill>
                <a:srgbClr val="4472C4"/>
              </a:solidFill>
              <a:latin typeface="Aptos" panose="020B0004020202020204" pitchFamily="34" charset="0"/>
            </a:endParaRPr>
          </a:p>
        </p:txBody>
      </p:sp>
      <p:pic>
        <p:nvPicPr>
          <p:cNvPr id="87" name="Image 10"/>
          <p:cNvPicPr/>
          <p:nvPr/>
        </p:nvPicPr>
        <p:blipFill>
          <a:blip r:embed="rId3"/>
          <a:stretch/>
        </p:blipFill>
        <p:spPr>
          <a:xfrm>
            <a:off x="5468477" y="3910950"/>
            <a:ext cx="3473550" cy="1845720"/>
          </a:xfrm>
          <a:prstGeom prst="rect">
            <a:avLst/>
          </a:prstGeom>
          <a:ln>
            <a:noFill/>
          </a:ln>
        </p:spPr>
      </p:pic>
      <p:sp>
        <p:nvSpPr>
          <p:cNvPr id="88" name="CustomShape 2"/>
          <p:cNvSpPr/>
          <p:nvPr/>
        </p:nvSpPr>
        <p:spPr>
          <a:xfrm>
            <a:off x="1660410" y="2826090"/>
            <a:ext cx="3326340" cy="32211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dirty="0">
                <a:solidFill>
                  <a:srgbClr val="4472C4"/>
                </a:solidFill>
                <a:latin typeface="Aptos" panose="020B0004020202020204" pitchFamily="34" charset="0"/>
                <a:ea typeface="DejaVu Sans"/>
              </a:rPr>
              <a:t>SECTION</a:t>
            </a:r>
            <a:r>
              <a:rPr lang="fr-FR" sz="1500" dirty="0">
                <a:solidFill>
                  <a:srgbClr val="2C2C2C"/>
                </a:solidFill>
                <a:latin typeface="Aptos" panose="020B0004020202020204" pitchFamily="34" charset="0"/>
                <a:ea typeface="DejaVu Sans"/>
              </a:rPr>
              <a:t> </a:t>
            </a:r>
            <a:r>
              <a:rPr lang="fr-FR" sz="1500" dirty="0">
                <a:solidFill>
                  <a:srgbClr val="4472C4"/>
                </a:solidFill>
                <a:latin typeface="Aptos" panose="020B0004020202020204" pitchFamily="34" charset="0"/>
                <a:ea typeface="DejaVu Sans"/>
              </a:rPr>
              <a:t>DE FONCTIONNEMENT </a:t>
            </a:r>
            <a:r>
              <a:rPr lang="fr-FR" sz="1500" dirty="0">
                <a:solidFill>
                  <a:srgbClr val="2C2C2C"/>
                </a:solidFill>
                <a:latin typeface="Aptos" panose="020B0004020202020204" pitchFamily="34" charset="0"/>
                <a:ea typeface="DejaVu Sans"/>
              </a:rPr>
              <a:t>:</a:t>
            </a:r>
            <a:endParaRPr sz="1350" dirty="0">
              <a:solidFill>
                <a:prstClr val="black"/>
              </a:solidFill>
              <a:latin typeface="Aptos" panose="020B0004020202020204" pitchFamily="34" charset="0"/>
            </a:endParaRPr>
          </a:p>
        </p:txBody>
      </p:sp>
      <p:sp>
        <p:nvSpPr>
          <p:cNvPr id="89" name="CustomShape 3"/>
          <p:cNvSpPr/>
          <p:nvPr/>
        </p:nvSpPr>
        <p:spPr>
          <a:xfrm>
            <a:off x="1682221" y="3439800"/>
            <a:ext cx="3127905" cy="35181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dirty="0">
                <a:solidFill>
                  <a:srgbClr val="4472C4"/>
                </a:solidFill>
                <a:latin typeface="Aptos" panose="020B0004020202020204" pitchFamily="34" charset="0"/>
                <a:ea typeface="DejaVu Sans"/>
              </a:rPr>
              <a:t>SECTION</a:t>
            </a:r>
            <a:r>
              <a:rPr lang="fr-FR" sz="1500" dirty="0">
                <a:solidFill>
                  <a:srgbClr val="2C2C2C"/>
                </a:solidFill>
                <a:latin typeface="Aptos" panose="020B0004020202020204" pitchFamily="34" charset="0"/>
                <a:ea typeface="DejaVu Sans"/>
              </a:rPr>
              <a:t> </a:t>
            </a:r>
            <a:r>
              <a:rPr lang="fr-FR" sz="1500" dirty="0">
                <a:solidFill>
                  <a:srgbClr val="4472C4"/>
                </a:solidFill>
                <a:latin typeface="Aptos" panose="020B0004020202020204" pitchFamily="34" charset="0"/>
                <a:ea typeface="DejaVu Sans"/>
              </a:rPr>
              <a:t>D’INVESTISSEMENT</a:t>
            </a:r>
            <a:r>
              <a:rPr lang="fr-FR" sz="1500" dirty="0">
                <a:solidFill>
                  <a:srgbClr val="2C2C2C"/>
                </a:solidFill>
                <a:latin typeface="Aptos" panose="020B0004020202020204" pitchFamily="34" charset="0"/>
                <a:ea typeface="DejaVu Sans"/>
              </a:rPr>
              <a:t> :</a:t>
            </a:r>
            <a:endParaRPr sz="1350" dirty="0">
              <a:solidFill>
                <a:prstClr val="black"/>
              </a:solidFill>
              <a:latin typeface="Aptos" panose="020B0004020202020204" pitchFamily="34" charset="0"/>
            </a:endParaRPr>
          </a:p>
        </p:txBody>
      </p:sp>
      <p:sp>
        <p:nvSpPr>
          <p:cNvPr id="90" name="CustomShape 4"/>
          <p:cNvSpPr/>
          <p:nvPr/>
        </p:nvSpPr>
        <p:spPr>
          <a:xfrm>
            <a:off x="5359891" y="2191050"/>
            <a:ext cx="3717435" cy="1756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dirty="0">
                <a:solidFill>
                  <a:srgbClr val="2C2C2C"/>
                </a:solidFill>
                <a:latin typeface="Aptos" panose="020B0004020202020204" pitchFamily="34" charset="0"/>
                <a:ea typeface="DejaVu Sans"/>
              </a:rPr>
              <a:t>    RECETTES</a:t>
            </a:r>
            <a:endParaRPr sz="1350" dirty="0">
              <a:solidFill>
                <a:prstClr val="black"/>
              </a:solidFill>
              <a:latin typeface="Aptos" panose="020B0004020202020204" pitchFamily="34" charset="0"/>
            </a:endParaRPr>
          </a:p>
        </p:txBody>
      </p:sp>
      <p:sp>
        <p:nvSpPr>
          <p:cNvPr id="91" name="CustomShape 5"/>
          <p:cNvSpPr/>
          <p:nvPr/>
        </p:nvSpPr>
        <p:spPr>
          <a:xfrm>
            <a:off x="7517730" y="2191050"/>
            <a:ext cx="1368630" cy="2961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dirty="0">
                <a:solidFill>
                  <a:srgbClr val="2C2C2C"/>
                </a:solidFill>
                <a:latin typeface="Corbel"/>
                <a:ea typeface="DejaVu Sans"/>
              </a:rPr>
              <a:t>DEPENSES</a:t>
            </a:r>
            <a:endParaRPr sz="1350" dirty="0">
              <a:solidFill>
                <a:prstClr val="black"/>
              </a:solidFill>
              <a:latin typeface="Calibri" panose="020F0502020204030204"/>
            </a:endParaRPr>
          </a:p>
        </p:txBody>
      </p:sp>
      <p:sp>
        <p:nvSpPr>
          <p:cNvPr id="93" name="CustomShape 7"/>
          <p:cNvSpPr/>
          <p:nvPr/>
        </p:nvSpPr>
        <p:spPr>
          <a:xfrm>
            <a:off x="7465081" y="2826090"/>
            <a:ext cx="1612245" cy="2961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b="1" dirty="0">
                <a:solidFill>
                  <a:srgbClr val="2C2C2C"/>
                </a:solidFill>
                <a:latin typeface="Calibri Light" panose="020F0302020204030204"/>
                <a:ea typeface="DejaVu Sans"/>
              </a:rPr>
              <a:t>4 073 633 € HT</a:t>
            </a:r>
            <a:endParaRPr sz="1350" b="1" dirty="0">
              <a:solidFill>
                <a:prstClr val="black"/>
              </a:solidFill>
              <a:latin typeface="Calibri Light" panose="020F0302020204030204"/>
            </a:endParaRPr>
          </a:p>
        </p:txBody>
      </p:sp>
      <p:sp>
        <p:nvSpPr>
          <p:cNvPr id="94" name="CustomShape 8"/>
          <p:cNvSpPr/>
          <p:nvPr/>
        </p:nvSpPr>
        <p:spPr>
          <a:xfrm>
            <a:off x="5359890" y="3451398"/>
            <a:ext cx="1562018" cy="367875"/>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b="1" dirty="0">
                <a:solidFill>
                  <a:srgbClr val="2C2C2C"/>
                </a:solidFill>
                <a:latin typeface="Calibri Light" panose="020F0302020204030204"/>
                <a:ea typeface="DejaVu Sans"/>
              </a:rPr>
              <a:t>  2 178 746 € HT</a:t>
            </a:r>
            <a:endParaRPr sz="1350" b="1" dirty="0">
              <a:solidFill>
                <a:prstClr val="black"/>
              </a:solidFill>
              <a:latin typeface="Calibri Light" panose="020F0302020204030204"/>
            </a:endParaRPr>
          </a:p>
        </p:txBody>
      </p:sp>
      <p:sp>
        <p:nvSpPr>
          <p:cNvPr id="95" name="CustomShape 9"/>
          <p:cNvSpPr/>
          <p:nvPr/>
        </p:nvSpPr>
        <p:spPr>
          <a:xfrm>
            <a:off x="7465081" y="3429000"/>
            <a:ext cx="1477395" cy="2961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b="1" dirty="0">
                <a:solidFill>
                  <a:srgbClr val="2C2C2C"/>
                </a:solidFill>
                <a:latin typeface="Calibri Light" panose="020F0302020204030204"/>
                <a:ea typeface="DejaVu Sans"/>
              </a:rPr>
              <a:t>2 178 746 € HT</a:t>
            </a:r>
            <a:endParaRPr lang="fr-FR" sz="1500" b="1" dirty="0">
              <a:solidFill>
                <a:prstClr val="black"/>
              </a:solidFill>
              <a:latin typeface="Calibri Light" panose="020F0302020204030204"/>
            </a:endParaRPr>
          </a:p>
        </p:txBody>
      </p:sp>
      <p:sp>
        <p:nvSpPr>
          <p:cNvPr id="104" name="CustomShape 18"/>
          <p:cNvSpPr/>
          <p:nvPr/>
        </p:nvSpPr>
        <p:spPr>
          <a:xfrm>
            <a:off x="9518160" y="5674320"/>
            <a:ext cx="709290" cy="273240"/>
          </a:xfrm>
          <a:prstGeom prst="rect">
            <a:avLst/>
          </a:prstGeom>
          <a:noFill/>
          <a:ln>
            <a:noFill/>
          </a:ln>
        </p:spPr>
        <p:style>
          <a:lnRef idx="0">
            <a:scrgbClr r="0" g="0" b="0"/>
          </a:lnRef>
          <a:fillRef idx="0">
            <a:scrgbClr r="0" g="0" b="0"/>
          </a:fillRef>
          <a:effectRef idx="0">
            <a:scrgbClr r="0" g="0" b="0"/>
          </a:effectRef>
          <a:fontRef idx="minor"/>
        </p:style>
        <p:txBody>
          <a:bodyPr lIns="34290" tIns="33750" rIns="67500" bIns="33750" anchor="ctr"/>
          <a:lstStyle/>
          <a:p>
            <a:endParaRPr sz="1350" dirty="0">
              <a:solidFill>
                <a:prstClr val="black"/>
              </a:solidFill>
              <a:latin typeface="Calibri" panose="020F0502020204030204"/>
            </a:endParaRPr>
          </a:p>
        </p:txBody>
      </p:sp>
      <p:sp>
        <p:nvSpPr>
          <p:cNvPr id="105" name="CustomShape 19"/>
          <p:cNvSpPr/>
          <p:nvPr/>
        </p:nvSpPr>
        <p:spPr>
          <a:xfrm>
            <a:off x="5707650" y="5658660"/>
            <a:ext cx="3782700" cy="27324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sz="1350">
              <a:solidFill>
                <a:prstClr val="black"/>
              </a:solidFill>
              <a:latin typeface="Calibri" panose="020F0502020204030204"/>
            </a:endParaRPr>
          </a:p>
        </p:txBody>
      </p:sp>
      <p:sp>
        <p:nvSpPr>
          <p:cNvPr id="106" name="CustomShape 20"/>
          <p:cNvSpPr/>
          <p:nvPr/>
        </p:nvSpPr>
        <p:spPr>
          <a:xfrm>
            <a:off x="3202860" y="4150980"/>
            <a:ext cx="1783890" cy="150768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sz="1350">
              <a:solidFill>
                <a:prstClr val="black"/>
              </a:solidFill>
              <a:latin typeface="Calibri" panose="020F0502020204030204"/>
            </a:endParaRPr>
          </a:p>
        </p:txBody>
      </p:sp>
      <p:sp>
        <p:nvSpPr>
          <p:cNvPr id="107" name="CustomShape 21"/>
          <p:cNvSpPr/>
          <p:nvPr/>
        </p:nvSpPr>
        <p:spPr>
          <a:xfrm>
            <a:off x="1834147" y="4150980"/>
            <a:ext cx="2978865" cy="20017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200" b="1" dirty="0">
                <a:solidFill>
                  <a:srgbClr val="2C2C2C"/>
                </a:solidFill>
                <a:latin typeface="Aptos" panose="020B0004020202020204" pitchFamily="34" charset="0"/>
              </a:rPr>
              <a:t>Fonctionnement – compte 002  : </a:t>
            </a:r>
            <a:endParaRPr sz="1200" b="1" dirty="0">
              <a:solidFill>
                <a:prstClr val="black"/>
              </a:solidFill>
              <a:latin typeface="Aptos" panose="020B0004020202020204" pitchFamily="34" charset="0"/>
            </a:endParaRPr>
          </a:p>
          <a:p>
            <a:r>
              <a:rPr lang="fr-FR" sz="1200" b="1" dirty="0">
                <a:solidFill>
                  <a:srgbClr val="2C2C2C"/>
                </a:solidFill>
                <a:latin typeface="Aptos" panose="020B0004020202020204" pitchFamily="34" charset="0"/>
              </a:rPr>
              <a:t>                206 063 €</a:t>
            </a:r>
            <a:endParaRPr sz="1200" b="1" dirty="0">
              <a:solidFill>
                <a:prstClr val="black"/>
              </a:solidFill>
              <a:latin typeface="Aptos" panose="020B0004020202020204" pitchFamily="34" charset="0"/>
            </a:endParaRPr>
          </a:p>
          <a:p>
            <a:pPr algn="just"/>
            <a:endParaRPr sz="1200" b="1" dirty="0">
              <a:solidFill>
                <a:prstClr val="black"/>
              </a:solidFill>
              <a:latin typeface="Aptos" panose="020B0004020202020204" pitchFamily="34" charset="0"/>
            </a:endParaRPr>
          </a:p>
          <a:p>
            <a:pPr algn="just"/>
            <a:r>
              <a:rPr lang="fr-FR" sz="1200" b="1" dirty="0">
                <a:solidFill>
                  <a:srgbClr val="2C2C2C"/>
                </a:solidFill>
                <a:latin typeface="Aptos" panose="020B0004020202020204" pitchFamily="34" charset="0"/>
              </a:rPr>
              <a:t>Investissement – compte 001 : </a:t>
            </a:r>
            <a:endParaRPr sz="1200" b="1" dirty="0">
              <a:solidFill>
                <a:prstClr val="black"/>
              </a:solidFill>
              <a:latin typeface="Aptos" panose="020B0004020202020204" pitchFamily="34" charset="0"/>
            </a:endParaRPr>
          </a:p>
          <a:p>
            <a:pPr algn="just"/>
            <a:r>
              <a:rPr lang="fr-FR" sz="1200" b="1" dirty="0">
                <a:solidFill>
                  <a:srgbClr val="2C2C2C"/>
                </a:solidFill>
                <a:latin typeface="Aptos" panose="020B0004020202020204" pitchFamily="34" charset="0"/>
              </a:rPr>
              <a:t>               956 192 €</a:t>
            </a:r>
          </a:p>
          <a:p>
            <a:pPr algn="just"/>
            <a:endParaRPr sz="1200" b="1" dirty="0">
              <a:solidFill>
                <a:prstClr val="black"/>
              </a:solidFill>
              <a:latin typeface="Aptos" panose="020B0004020202020204" pitchFamily="34" charset="0"/>
            </a:endParaRPr>
          </a:p>
          <a:p>
            <a:pPr algn="just"/>
            <a:r>
              <a:rPr lang="fr-FR" sz="1200" b="1" dirty="0">
                <a:solidFill>
                  <a:srgbClr val="2C2C2C"/>
                </a:solidFill>
                <a:latin typeface="Aptos" panose="020B0004020202020204" pitchFamily="34" charset="0"/>
              </a:rPr>
              <a:t>Reste à réaliser en D.I : 129 105,81€</a:t>
            </a:r>
          </a:p>
        </p:txBody>
      </p:sp>
      <p:sp>
        <p:nvSpPr>
          <p:cNvPr id="24" name="CustomShape 7">
            <a:extLst>
              <a:ext uri="{FF2B5EF4-FFF2-40B4-BE49-F238E27FC236}">
                <a16:creationId xmlns:a16="http://schemas.microsoft.com/office/drawing/2014/main" id="{E834D1FD-7ED5-4DE8-AA58-15BAA8103ACD}"/>
              </a:ext>
            </a:extLst>
          </p:cNvPr>
          <p:cNvSpPr/>
          <p:nvPr/>
        </p:nvSpPr>
        <p:spPr>
          <a:xfrm>
            <a:off x="5369676" y="2826090"/>
            <a:ext cx="1612245" cy="2961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r>
              <a:rPr lang="fr-FR" sz="1500" b="1" dirty="0">
                <a:solidFill>
                  <a:srgbClr val="2C2C2C"/>
                </a:solidFill>
                <a:latin typeface="Calibri Light" panose="020F0302020204030204"/>
                <a:ea typeface="DejaVu Sans"/>
              </a:rPr>
              <a:t>  4 073 633 € HT</a:t>
            </a:r>
            <a:endParaRPr sz="1350" b="1" dirty="0">
              <a:solidFill>
                <a:prstClr val="black"/>
              </a:solidFill>
              <a:latin typeface="Calibri Light" panose="020F0302020204030204"/>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0F5B319-87C6-B7C1-1AB9-96D777A0DA7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Aptos Black" panose="020B0004020202020204" pitchFamily="34" charset="0"/>
              </a:rPr>
              <a:t>Budget du Port de Carnon</a:t>
            </a:r>
          </a:p>
        </p:txBody>
      </p:sp>
      <p:graphicFrame>
        <p:nvGraphicFramePr>
          <p:cNvPr id="12" name="Espace réservé du contenu 11">
            <a:extLst>
              <a:ext uri="{FF2B5EF4-FFF2-40B4-BE49-F238E27FC236}">
                <a16:creationId xmlns:a16="http://schemas.microsoft.com/office/drawing/2014/main" id="{BE314AB9-827F-880D-B6EC-4FBF6CB56405}"/>
              </a:ext>
            </a:extLst>
          </p:cNvPr>
          <p:cNvGraphicFramePr>
            <a:graphicFrameLocks noGrp="1"/>
          </p:cNvGraphicFramePr>
          <p:nvPr>
            <p:ph idx="1"/>
            <p:extLst>
              <p:ext uri="{D42A27DB-BD31-4B8C-83A1-F6EECF244321}">
                <p14:modId xmlns:p14="http://schemas.microsoft.com/office/powerpoint/2010/main" val="1163091481"/>
              </p:ext>
            </p:extLst>
          </p:nvPr>
        </p:nvGraphicFramePr>
        <p:xfrm>
          <a:off x="432222" y="2065233"/>
          <a:ext cx="11327551" cy="3783531"/>
        </p:xfrm>
        <a:graphic>
          <a:graphicData uri="http://schemas.openxmlformats.org/drawingml/2006/table">
            <a:tbl>
              <a:tblPr firstRow="1" firstCol="1" bandRow="1">
                <a:tableStyleId>{5C22544A-7EE6-4342-B048-85BDC9FD1C3A}</a:tableStyleId>
              </a:tblPr>
              <a:tblGrid>
                <a:gridCol w="5817573">
                  <a:extLst>
                    <a:ext uri="{9D8B030D-6E8A-4147-A177-3AD203B41FA5}">
                      <a16:colId xmlns:a16="http://schemas.microsoft.com/office/drawing/2014/main" val="1435134735"/>
                    </a:ext>
                  </a:extLst>
                </a:gridCol>
                <a:gridCol w="2114026">
                  <a:extLst>
                    <a:ext uri="{9D8B030D-6E8A-4147-A177-3AD203B41FA5}">
                      <a16:colId xmlns:a16="http://schemas.microsoft.com/office/drawing/2014/main" val="277454602"/>
                    </a:ext>
                  </a:extLst>
                </a:gridCol>
                <a:gridCol w="2080470">
                  <a:extLst>
                    <a:ext uri="{9D8B030D-6E8A-4147-A177-3AD203B41FA5}">
                      <a16:colId xmlns:a16="http://schemas.microsoft.com/office/drawing/2014/main" val="2641601095"/>
                    </a:ext>
                  </a:extLst>
                </a:gridCol>
                <a:gridCol w="1315482">
                  <a:extLst>
                    <a:ext uri="{9D8B030D-6E8A-4147-A177-3AD203B41FA5}">
                      <a16:colId xmlns:a16="http://schemas.microsoft.com/office/drawing/2014/main" val="3599720707"/>
                    </a:ext>
                  </a:extLst>
                </a:gridCol>
              </a:tblGrid>
              <a:tr h="457984">
                <a:tc>
                  <a:txBody>
                    <a:bodyPr/>
                    <a:lstStyle/>
                    <a:p>
                      <a:pPr indent="228600"/>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Les recettes de fonctionnement</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Pour mémoire</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budget 2023</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Propositions nouvelles 2024</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Evolution</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2949940215"/>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Résultat de fonctionnement reporté</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dirty="0">
                          <a:effectLst/>
                          <a:latin typeface="Aptos" panose="020B0004020202020204" pitchFamily="34" charset="0"/>
                          <a:ea typeface="MS Mincho" panose="02020609040205080304" pitchFamily="49" charset="-128"/>
                          <a:cs typeface="Times New Roman" panose="02020603050405020304" pitchFamily="18" charset="0"/>
                        </a:rPr>
                        <a:t>96 594</a:t>
                      </a: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206 063</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113.33 %</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1936282760"/>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Atténuation de charges</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7 000</a:t>
                      </a: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7 000</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0 %</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421746678"/>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Ventes de produits finis et intermédiaire</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172 720</a:t>
                      </a: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300 000</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73.69 %</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3548118916"/>
                  </a:ext>
                </a:extLst>
              </a:tr>
              <a:tr h="253527">
                <a:tc>
                  <a:txBody>
                    <a:bodyPr/>
                    <a:lstStyle/>
                    <a:p>
                      <a:pPr indent="228600"/>
                      <a:r>
                        <a:rPr lang="fr-FR" sz="14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Prestations de services, ventes de marchandises et location de tins</a:t>
                      </a:r>
                      <a:endParaRPr lang="fr-FR" sz="14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85 610</a:t>
                      </a: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74 370</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-13.13 %</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1144451829"/>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Locations annuelles postes à flot</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1 620 307</a:t>
                      </a: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1 800 267</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11.11 %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3961186763"/>
                  </a:ext>
                </a:extLst>
              </a:tr>
              <a:tr h="253527">
                <a:tc>
                  <a:txBody>
                    <a:bodyPr/>
                    <a:lstStyle/>
                    <a:p>
                      <a:pPr indent="228600"/>
                      <a:r>
                        <a:rPr lang="fr-FR" sz="14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Locations annuelles stockage à terre</a:t>
                      </a:r>
                      <a:endParaRPr lang="fr-FR" sz="14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162 884</a:t>
                      </a: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-100 %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50703266"/>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Escales et droits de quai</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269 170</a:t>
                      </a: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80 000</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-70.28 %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1014765724"/>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Subventions d'exploitation</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1 192 625</a:t>
                      </a: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624 563</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fr-FR" sz="14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47.63 %</a:t>
                      </a:r>
                      <a:endParaRPr lang="fr-FR" sz="1400" kern="1200" dirty="0">
                        <a:solidFill>
                          <a:srgbClr val="000000"/>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2037315132"/>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Autres produits de la gestion courante</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143 276</a:t>
                      </a: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249 505</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74.14 %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4244816586"/>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Reprises sur provisions et dépréciations </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850 424</a:t>
                      </a: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651 865</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-23.35 %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4122224794"/>
                  </a:ext>
                </a:extLst>
              </a:tr>
              <a:tr h="253527">
                <a:tc>
                  <a:txBody>
                    <a:bodyPr/>
                    <a:lstStyle/>
                    <a:p>
                      <a:pPr indent="228600"/>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TOTAL RECETTES REELLES</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MS Mincho" panose="02020609040205080304" pitchFamily="49" charset="-128"/>
                          <a:cs typeface="Times New Roman" panose="02020603050405020304" pitchFamily="18" charset="0"/>
                        </a:rPr>
                        <a:t>4 600 612</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solidFill>
                      <a:schemeClr val="accent1">
                        <a:lumMod val="60000"/>
                        <a:lumOff val="40000"/>
                      </a:schemeClr>
                    </a:solidFill>
                  </a:tcPr>
                </a:tc>
                <a:tc>
                  <a:txBody>
                    <a:bodyPr/>
                    <a:lstStyle/>
                    <a:p>
                      <a:pPr indent="228600" algn="r"/>
                      <a:r>
                        <a:rPr lang="fr-FR" sz="14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3 993 633</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solidFill>
                      <a:schemeClr val="accent1">
                        <a:lumMod val="60000"/>
                        <a:lumOff val="40000"/>
                      </a:schemeClr>
                    </a:solidFill>
                  </a:tcPr>
                </a:tc>
                <a:tc>
                  <a:txBody>
                    <a:bodyPr/>
                    <a:lstStyle/>
                    <a:p>
                      <a:pPr indent="228600" algn="r"/>
                      <a:r>
                        <a:rPr lang="fr-FR" sz="14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-13.19 %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solidFill>
                      <a:schemeClr val="accent1">
                        <a:lumMod val="60000"/>
                        <a:lumOff val="40000"/>
                      </a:schemeClr>
                    </a:solidFill>
                  </a:tcPr>
                </a:tc>
                <a:extLst>
                  <a:ext uri="{0D108BD9-81ED-4DB2-BD59-A6C34878D82A}">
                    <a16:rowId xmlns:a16="http://schemas.microsoft.com/office/drawing/2014/main" val="1257933539"/>
                  </a:ext>
                </a:extLst>
              </a:tr>
              <a:tr h="253527">
                <a:tc>
                  <a:txBody>
                    <a:bodyPr/>
                    <a:lstStyle/>
                    <a:p>
                      <a:pPr indent="228600"/>
                      <a:r>
                        <a:rPr lang="fr-FR" sz="1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Opérations d’ordre de transfert entre sections </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effectLst/>
                          <a:latin typeface="Aptos" panose="020B0004020202020204" pitchFamily="34" charset="0"/>
                          <a:ea typeface="MS Mincho" panose="02020609040205080304" pitchFamily="49" charset="-128"/>
                          <a:cs typeface="Times New Roman" panose="02020603050405020304" pitchFamily="18" charset="0"/>
                        </a:rPr>
                        <a:t>79 000</a:t>
                      </a: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80 000</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ctr"/>
                      <a:r>
                        <a:rPr lang="fr-FR"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1.27 %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extLst>
                  <a:ext uri="{0D108BD9-81ED-4DB2-BD59-A6C34878D82A}">
                    <a16:rowId xmlns:a16="http://schemas.microsoft.com/office/drawing/2014/main" val="2027681931"/>
                  </a:ext>
                </a:extLst>
              </a:tr>
              <a:tr h="253527">
                <a:tc>
                  <a:txBody>
                    <a:bodyPr/>
                    <a:lstStyle/>
                    <a:p>
                      <a:pPr indent="228600"/>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TOTAL DES RECETTES INSCRITES AU BUDGET</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tc>
                <a:tc>
                  <a:txBody>
                    <a:bodyPr/>
                    <a:lstStyle/>
                    <a:p>
                      <a:pPr indent="228600" algn="r"/>
                      <a:r>
                        <a:rPr lang="fr-FR" sz="1400">
                          <a:solidFill>
                            <a:srgbClr val="000000"/>
                          </a:solidFill>
                          <a:effectLst/>
                          <a:latin typeface="Aptos" panose="020B0004020202020204" pitchFamily="34" charset="0"/>
                          <a:ea typeface="MS Mincho" panose="02020609040205080304" pitchFamily="49" charset="-128"/>
                          <a:cs typeface="Times New Roman" panose="02020603050405020304" pitchFamily="18" charset="0"/>
                        </a:rPr>
                        <a:t>4 679 612</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solidFill>
                      <a:schemeClr val="accent1">
                        <a:lumMod val="60000"/>
                        <a:lumOff val="40000"/>
                      </a:schemeClr>
                    </a:solidFill>
                  </a:tcPr>
                </a:tc>
                <a:tc>
                  <a:txBody>
                    <a:bodyPr/>
                    <a:lstStyle/>
                    <a:p>
                      <a:pPr indent="228600" algn="r"/>
                      <a:r>
                        <a:rPr lang="fr-FR" sz="14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4 073 633</a:t>
                      </a:r>
                      <a:endParaRPr lang="fr-FR" sz="140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solidFill>
                      <a:schemeClr val="accent1">
                        <a:lumMod val="60000"/>
                        <a:lumOff val="40000"/>
                      </a:schemeClr>
                    </a:solidFill>
                  </a:tcPr>
                </a:tc>
                <a:tc>
                  <a:txBody>
                    <a:bodyPr/>
                    <a:lstStyle/>
                    <a:p>
                      <a:pPr indent="228600" algn="r"/>
                      <a:r>
                        <a:rPr lang="fr-FR" sz="14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-12.95 %</a:t>
                      </a:r>
                      <a:endParaRPr lang="fr-FR" sz="1400" dirty="0">
                        <a:effectLst/>
                        <a:latin typeface="Aptos" panose="020B0004020202020204" pitchFamily="34" charset="0"/>
                        <a:ea typeface="MS Mincho" panose="02020609040205080304" pitchFamily="49" charset="-128"/>
                        <a:cs typeface="Times New Roman" panose="02020603050405020304" pitchFamily="18" charset="0"/>
                      </a:endParaRPr>
                    </a:p>
                  </a:txBody>
                  <a:tcPr marL="44726" marR="44726" marT="0" marB="0" anchor="ctr">
                    <a:solidFill>
                      <a:schemeClr val="accent1">
                        <a:lumMod val="60000"/>
                        <a:lumOff val="40000"/>
                      </a:schemeClr>
                    </a:solidFill>
                  </a:tcPr>
                </a:tc>
                <a:extLst>
                  <a:ext uri="{0D108BD9-81ED-4DB2-BD59-A6C34878D82A}">
                    <a16:rowId xmlns:a16="http://schemas.microsoft.com/office/drawing/2014/main" val="1498627297"/>
                  </a:ext>
                </a:extLst>
              </a:tr>
            </a:tbl>
          </a:graphicData>
        </a:graphic>
      </p:graphicFrame>
    </p:spTree>
    <p:extLst>
      <p:ext uri="{BB962C8B-B14F-4D97-AF65-F5344CB8AC3E}">
        <p14:creationId xmlns:p14="http://schemas.microsoft.com/office/powerpoint/2010/main" val="3522930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949B20-2187-322A-6BB1-05FC91398AA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8304CF3-2F31-A14B-FAD2-4BFBE51FE27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dirty="0">
                <a:solidFill>
                  <a:srgbClr val="FFFFFF"/>
                </a:solidFill>
                <a:latin typeface="Aptos" panose="020B0004020202020204" pitchFamily="34" charset="0"/>
              </a:rPr>
              <a:t>Budget du Port de Carnon</a:t>
            </a:r>
          </a:p>
        </p:txBody>
      </p:sp>
      <p:graphicFrame>
        <p:nvGraphicFramePr>
          <p:cNvPr id="12" name="Espace réservé du contenu 11">
            <a:extLst>
              <a:ext uri="{FF2B5EF4-FFF2-40B4-BE49-F238E27FC236}">
                <a16:creationId xmlns:a16="http://schemas.microsoft.com/office/drawing/2014/main" id="{D3644F5C-4583-2169-65BB-6DEF5B99E3AB}"/>
              </a:ext>
            </a:extLst>
          </p:cNvPr>
          <p:cNvGraphicFramePr>
            <a:graphicFrameLocks noGrp="1"/>
          </p:cNvGraphicFramePr>
          <p:nvPr>
            <p:ph idx="1"/>
            <p:extLst>
              <p:ext uri="{D42A27DB-BD31-4B8C-83A1-F6EECF244321}">
                <p14:modId xmlns:p14="http://schemas.microsoft.com/office/powerpoint/2010/main" val="2039557676"/>
              </p:ext>
            </p:extLst>
          </p:nvPr>
        </p:nvGraphicFramePr>
        <p:xfrm>
          <a:off x="432225" y="2131767"/>
          <a:ext cx="11327551" cy="4121221"/>
        </p:xfrm>
        <a:graphic>
          <a:graphicData uri="http://schemas.openxmlformats.org/drawingml/2006/table">
            <a:tbl>
              <a:tblPr firstRow="1" firstCol="1" bandRow="1">
                <a:tableStyleId>{5C22544A-7EE6-4342-B048-85BDC9FD1C3A}</a:tableStyleId>
              </a:tblPr>
              <a:tblGrid>
                <a:gridCol w="5216085">
                  <a:extLst>
                    <a:ext uri="{9D8B030D-6E8A-4147-A177-3AD203B41FA5}">
                      <a16:colId xmlns:a16="http://schemas.microsoft.com/office/drawing/2014/main" val="1435134735"/>
                    </a:ext>
                  </a:extLst>
                </a:gridCol>
                <a:gridCol w="1718925">
                  <a:extLst>
                    <a:ext uri="{9D8B030D-6E8A-4147-A177-3AD203B41FA5}">
                      <a16:colId xmlns:a16="http://schemas.microsoft.com/office/drawing/2014/main" val="277454602"/>
                    </a:ext>
                  </a:extLst>
                </a:gridCol>
                <a:gridCol w="2807878">
                  <a:extLst>
                    <a:ext uri="{9D8B030D-6E8A-4147-A177-3AD203B41FA5}">
                      <a16:colId xmlns:a16="http://schemas.microsoft.com/office/drawing/2014/main" val="2641601095"/>
                    </a:ext>
                  </a:extLst>
                </a:gridCol>
                <a:gridCol w="1584663">
                  <a:extLst>
                    <a:ext uri="{9D8B030D-6E8A-4147-A177-3AD203B41FA5}">
                      <a16:colId xmlns:a16="http://schemas.microsoft.com/office/drawing/2014/main" val="3599720707"/>
                    </a:ext>
                  </a:extLst>
                </a:gridCol>
              </a:tblGrid>
              <a:tr h="522750">
                <a:tc>
                  <a:txBody>
                    <a:bodyPr/>
                    <a:lstStyle/>
                    <a:p>
                      <a:pPr indent="228600"/>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Les dépenses de fonctionnement</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597" marR="44597" marT="0" marB="0" anchor="ctr"/>
                </a:tc>
                <a:tc>
                  <a:txBody>
                    <a:bodyPr/>
                    <a:lstStyle/>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Pour mémoire</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budget 2023</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597" marR="44597" marT="0" marB="0" anchor="ctr"/>
                </a:tc>
                <a:tc>
                  <a:txBody>
                    <a:bodyPr/>
                    <a:lstStyle/>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Propositions nouvelles 2024</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597" marR="44597" marT="0" marB="0" anchor="ctr"/>
                </a:tc>
                <a:tc>
                  <a:txBody>
                    <a:bodyPr/>
                    <a:lstStyle/>
                    <a:p>
                      <a:pPr indent="228600" algn="ctr"/>
                      <a:r>
                        <a:rPr lang="fr-FR" sz="16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Evolution</a:t>
                      </a:r>
                      <a:endParaRPr lang="fr-FR" sz="16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44597" marR="44597" marT="0" marB="0" anchor="ctr"/>
                </a:tc>
                <a:extLst>
                  <a:ext uri="{0D108BD9-81ED-4DB2-BD59-A6C34878D82A}">
                    <a16:rowId xmlns:a16="http://schemas.microsoft.com/office/drawing/2014/main" val="2949940215"/>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Charges à caractère général </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3 058 653</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2 289 424</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-25.15 %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866368902"/>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Charges de personnel et frais assimilés</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744 800</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779 900</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marL="342900" lvl="0" indent="-342900" algn="r">
                        <a:buFont typeface="Calibri Light" panose="020F0302020204030204" pitchFamily="34" charset="0"/>
                        <a:buChar char="-"/>
                      </a:pP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4.71 %</a:t>
                      </a:r>
                      <a:endParaRPr lang="fr-FR" sz="16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33242" marR="33242" marT="0" marB="0" anchor="ctr"/>
                </a:tc>
                <a:extLst>
                  <a:ext uri="{0D108BD9-81ED-4DB2-BD59-A6C34878D82A}">
                    <a16:rowId xmlns:a16="http://schemas.microsoft.com/office/drawing/2014/main" val="4018611542"/>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Autres charges de la gestion courante</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27 385</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23 300</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-14.92 %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3441070300"/>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Charges financières ICNE inclus </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93 320</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87 000</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-6.77 %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1045648108"/>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Charges exceptionnelles</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12 000</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15 100</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25.83 %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4185249535"/>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Dotations aux provisions et dépréciations</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150 460 </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200 000</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32.93 %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959668102"/>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Impôts sur bénéfices</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50 000</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100 %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2037315132"/>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Dépenses imprévues</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0 </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4244816586"/>
                  </a:ext>
                </a:extLst>
              </a:tr>
              <a:tr h="522750">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TOTAL DES DEPENSES REELLES DE FONCTIONNEMENT</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4 086 618</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3 444 724</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-15.71 %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4122224794"/>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Opération d'ordre de transfert entre sections</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453 758</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solidFill>
                      <a:schemeClr val="accent1">
                        <a:lumMod val="60000"/>
                        <a:lumOff val="40000"/>
                      </a:schemeClr>
                    </a:solidFill>
                  </a:tcP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520 000</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solidFill>
                      <a:schemeClr val="accent1">
                        <a:lumMod val="60000"/>
                        <a:lumOff val="40000"/>
                      </a:schemeClr>
                    </a:solidFill>
                  </a:tcP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14.60 %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solidFill>
                      <a:schemeClr val="accent1">
                        <a:lumMod val="60000"/>
                        <a:lumOff val="40000"/>
                      </a:schemeClr>
                    </a:solidFill>
                  </a:tcPr>
                </a:tc>
                <a:extLst>
                  <a:ext uri="{0D108BD9-81ED-4DB2-BD59-A6C34878D82A}">
                    <a16:rowId xmlns:a16="http://schemas.microsoft.com/office/drawing/2014/main" val="1257933539"/>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Virement à la section d'investissement</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140 236</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108 909</a:t>
                      </a:r>
                      <a:endParaRPr lang="fr-FR" sz="160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-22.34 %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extLst>
                  <a:ext uri="{0D108BD9-81ED-4DB2-BD59-A6C34878D82A}">
                    <a16:rowId xmlns:a16="http://schemas.microsoft.com/office/drawing/2014/main" val="2027681931"/>
                  </a:ext>
                </a:extLst>
              </a:tr>
              <a:tr h="279611">
                <a:tc>
                  <a:txBody>
                    <a:bodyPr/>
                    <a:lstStyle/>
                    <a:p>
                      <a:pPr indent="228600"/>
                      <a:r>
                        <a:rPr lang="fr-FR" sz="1400" b="1" kern="12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TOTAL DES DEPENSES INSCRITES AU BUDGET</a:t>
                      </a:r>
                      <a:endParaRPr lang="fr-FR" sz="1400" b="1" kern="12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tc>
                <a:tc>
                  <a:txBody>
                    <a:bodyPr/>
                    <a:lstStyle/>
                    <a:p>
                      <a:pPr indent="228600" algn="r"/>
                      <a:r>
                        <a:rPr lang="fr-FR" sz="16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4 680 612</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solidFill>
                      <a:schemeClr val="accent1">
                        <a:lumMod val="60000"/>
                        <a:lumOff val="40000"/>
                      </a:schemeClr>
                    </a:solidFill>
                  </a:tcPr>
                </a:tc>
                <a:tc>
                  <a:txBody>
                    <a:bodyPr/>
                    <a:lstStyle/>
                    <a:p>
                      <a:pPr indent="228600" algn="r"/>
                      <a:r>
                        <a:rPr lang="fr-FR" sz="16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4 073 633</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solidFill>
                      <a:schemeClr val="accent1">
                        <a:lumMod val="60000"/>
                        <a:lumOff val="40000"/>
                      </a:schemeClr>
                    </a:solidFill>
                  </a:tcPr>
                </a:tc>
                <a:tc>
                  <a:txBody>
                    <a:bodyPr/>
                    <a:lstStyle/>
                    <a:p>
                      <a:pPr indent="228600" algn="r"/>
                      <a:r>
                        <a:rPr lang="fr-FR" sz="16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-12.97 %</a:t>
                      </a:r>
                      <a:endParaRPr lang="fr-FR" sz="1600" dirty="0">
                        <a:effectLst/>
                        <a:latin typeface="Aptos" panose="020B0004020202020204" pitchFamily="34" charset="0"/>
                        <a:ea typeface="MS Mincho" panose="02020609040205080304" pitchFamily="49" charset="-128"/>
                        <a:cs typeface="Times New Roman" panose="02020603050405020304" pitchFamily="18" charset="0"/>
                      </a:endParaRPr>
                    </a:p>
                  </a:txBody>
                  <a:tcPr marL="33242" marR="33242" marT="0" marB="0" anchor="ctr">
                    <a:solidFill>
                      <a:schemeClr val="accent1">
                        <a:lumMod val="60000"/>
                        <a:lumOff val="40000"/>
                      </a:schemeClr>
                    </a:solidFill>
                  </a:tcPr>
                </a:tc>
                <a:extLst>
                  <a:ext uri="{0D108BD9-81ED-4DB2-BD59-A6C34878D82A}">
                    <a16:rowId xmlns:a16="http://schemas.microsoft.com/office/drawing/2014/main" val="1498627297"/>
                  </a:ext>
                </a:extLst>
              </a:tr>
            </a:tbl>
          </a:graphicData>
        </a:graphic>
      </p:graphicFrame>
    </p:spTree>
    <p:extLst>
      <p:ext uri="{BB962C8B-B14F-4D97-AF65-F5344CB8AC3E}">
        <p14:creationId xmlns:p14="http://schemas.microsoft.com/office/powerpoint/2010/main" val="1770971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2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9" name="Freeform: Shape 2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3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au 7">
            <a:extLst>
              <a:ext uri="{FF2B5EF4-FFF2-40B4-BE49-F238E27FC236}">
                <a16:creationId xmlns:a16="http://schemas.microsoft.com/office/drawing/2014/main" id="{7176D6A8-A507-4913-3D50-3CC5F0E22038}"/>
              </a:ext>
            </a:extLst>
          </p:cNvPr>
          <p:cNvGraphicFramePr>
            <a:graphicFrameLocks noGrp="1"/>
          </p:cNvGraphicFramePr>
          <p:nvPr>
            <p:extLst>
              <p:ext uri="{D42A27DB-BD31-4B8C-83A1-F6EECF244321}">
                <p14:modId xmlns:p14="http://schemas.microsoft.com/office/powerpoint/2010/main" val="3604556777"/>
              </p:ext>
            </p:extLst>
          </p:nvPr>
        </p:nvGraphicFramePr>
        <p:xfrm>
          <a:off x="642938" y="3467100"/>
          <a:ext cx="10904536" cy="2770758"/>
        </p:xfrm>
        <a:graphic>
          <a:graphicData uri="http://schemas.openxmlformats.org/drawingml/2006/table">
            <a:tbl>
              <a:tblPr firstRow="1" firstCol="1">
                <a:tableStyleId>{5C22544A-7EE6-4342-B048-85BDC9FD1C3A}</a:tableStyleId>
              </a:tblPr>
              <a:tblGrid>
                <a:gridCol w="5476419">
                  <a:extLst>
                    <a:ext uri="{9D8B030D-6E8A-4147-A177-3AD203B41FA5}">
                      <a16:colId xmlns:a16="http://schemas.microsoft.com/office/drawing/2014/main" val="2135068750"/>
                    </a:ext>
                  </a:extLst>
                </a:gridCol>
                <a:gridCol w="2169770">
                  <a:extLst>
                    <a:ext uri="{9D8B030D-6E8A-4147-A177-3AD203B41FA5}">
                      <a16:colId xmlns:a16="http://schemas.microsoft.com/office/drawing/2014/main" val="4234355378"/>
                    </a:ext>
                  </a:extLst>
                </a:gridCol>
                <a:gridCol w="1854422">
                  <a:extLst>
                    <a:ext uri="{9D8B030D-6E8A-4147-A177-3AD203B41FA5}">
                      <a16:colId xmlns:a16="http://schemas.microsoft.com/office/drawing/2014/main" val="373993877"/>
                    </a:ext>
                  </a:extLst>
                </a:gridCol>
                <a:gridCol w="1403925">
                  <a:extLst>
                    <a:ext uri="{9D8B030D-6E8A-4147-A177-3AD203B41FA5}">
                      <a16:colId xmlns:a16="http://schemas.microsoft.com/office/drawing/2014/main" val="2946199181"/>
                    </a:ext>
                  </a:extLst>
                </a:gridCol>
              </a:tblGrid>
              <a:tr h="437385">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Dépenses d’investissement</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Pour mémoire budget 2023</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Propositions nouvelles 2024</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Evolution</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extLst>
                  <a:ext uri="{0D108BD9-81ED-4DB2-BD59-A6C34878D82A}">
                    <a16:rowId xmlns:a16="http://schemas.microsoft.com/office/drawing/2014/main" val="1066742786"/>
                  </a:ext>
                </a:extLst>
              </a:tr>
              <a:tr h="233950">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001 Excédent reporté</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596 810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300" dirty="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-100  %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extLst>
                  <a:ext uri="{0D108BD9-81ED-4DB2-BD59-A6C34878D82A}">
                    <a16:rowId xmlns:a16="http://schemas.microsoft.com/office/drawing/2014/main" val="721875714"/>
                  </a:ext>
                </a:extLst>
              </a:tr>
              <a:tr h="233950">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Remboursement de la dette en cours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252 000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245 954</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-2.40 %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extLst>
                  <a:ext uri="{0D108BD9-81ED-4DB2-BD59-A6C34878D82A}">
                    <a16:rowId xmlns:a16="http://schemas.microsoft.com/office/drawing/2014/main" val="1246914709"/>
                  </a:ext>
                </a:extLst>
              </a:tr>
              <a:tr h="258338">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Immobilisations incorporelles </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55 000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75 000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36.36 %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extLst>
                  <a:ext uri="{0D108BD9-81ED-4DB2-BD59-A6C34878D82A}">
                    <a16:rowId xmlns:a16="http://schemas.microsoft.com/office/drawing/2014/main" val="3897165877"/>
                  </a:ext>
                </a:extLst>
              </a:tr>
              <a:tr h="437385">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Immobilisations corporelles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420 735</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96 007</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marL="228600" indent="228600"/>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-77.18 %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264053281"/>
                  </a:ext>
                </a:extLst>
              </a:tr>
              <a:tr h="233950">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Opérations d’équipements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1 352 857</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1 681 785</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24.31%</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extLst>
                  <a:ext uri="{0D108BD9-81ED-4DB2-BD59-A6C34878D82A}">
                    <a16:rowId xmlns:a16="http://schemas.microsoft.com/office/drawing/2014/main" val="1097498174"/>
                  </a:ext>
                </a:extLst>
              </a:tr>
              <a:tr h="233950">
                <a:tc>
                  <a:txBody>
                    <a:bodyPr/>
                    <a:lstStyle/>
                    <a:p>
                      <a:pPr indent="228600"/>
                      <a:r>
                        <a:rPr lang="fr-FR" sz="1300" b="1">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DEPENSES REELLES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2 677 402</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solidFill>
                      <a:schemeClr val="accent1">
                        <a:lumMod val="60000"/>
                        <a:lumOff val="40000"/>
                      </a:schemeClr>
                    </a:solidFill>
                  </a:tcP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2 098 746</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solidFill>
                      <a:schemeClr val="accent1">
                        <a:lumMod val="60000"/>
                        <a:lumOff val="40000"/>
                      </a:schemeClr>
                    </a:solidFill>
                  </a:tcP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-21.61%</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solidFill>
                      <a:schemeClr val="accent1">
                        <a:lumMod val="60000"/>
                        <a:lumOff val="40000"/>
                      </a:schemeClr>
                    </a:solidFill>
                  </a:tcPr>
                </a:tc>
                <a:extLst>
                  <a:ext uri="{0D108BD9-81ED-4DB2-BD59-A6C34878D82A}">
                    <a16:rowId xmlns:a16="http://schemas.microsoft.com/office/drawing/2014/main" val="984819072"/>
                  </a:ext>
                </a:extLst>
              </a:tr>
              <a:tr h="233950">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Opérations d’ordre de transfert entre sections </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79 000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80 000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1.27 %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extLst>
                  <a:ext uri="{0D108BD9-81ED-4DB2-BD59-A6C34878D82A}">
                    <a16:rowId xmlns:a16="http://schemas.microsoft.com/office/drawing/2014/main" val="3658103626"/>
                  </a:ext>
                </a:extLst>
              </a:tr>
              <a:tr h="233950">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Opérations patrimoniales </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62 500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-100  %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extLst>
                  <a:ext uri="{0D108BD9-81ED-4DB2-BD59-A6C34878D82A}">
                    <a16:rowId xmlns:a16="http://schemas.microsoft.com/office/drawing/2014/main" val="2784317709"/>
                  </a:ext>
                </a:extLst>
              </a:tr>
              <a:tr h="233950">
                <a:tc>
                  <a:txBody>
                    <a:bodyPr/>
                    <a:lstStyle/>
                    <a:p>
                      <a:pPr indent="228600"/>
                      <a:r>
                        <a:rPr lang="fr-FR" sz="1300" b="1">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DEPENSES TOTALES D’INVESTISSEMENT</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2 818 902</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solidFill>
                      <a:schemeClr val="accent1">
                        <a:lumMod val="60000"/>
                        <a:lumOff val="40000"/>
                      </a:schemeClr>
                    </a:solidFill>
                  </a:tcP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2 178 746</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solidFill>
                      <a:schemeClr val="accent1">
                        <a:lumMod val="60000"/>
                        <a:lumOff val="40000"/>
                      </a:schemeClr>
                    </a:solidFill>
                  </a:tcPr>
                </a:tc>
                <a:tc>
                  <a:txBody>
                    <a:bodyPr/>
                    <a:lstStyle/>
                    <a:p>
                      <a:pPr indent="228600" algn="r"/>
                      <a:r>
                        <a:rPr lang="fr-FR" sz="13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-22.71%</a:t>
                      </a:r>
                      <a:endParaRPr lang="fr-FR" sz="1300" dirty="0">
                        <a:effectLst/>
                        <a:latin typeface="Aptos" panose="020B0004020202020204" pitchFamily="34" charset="0"/>
                        <a:ea typeface="MS Mincho" panose="02020609040205080304" pitchFamily="49" charset="-128"/>
                        <a:cs typeface="Times New Roman" panose="02020603050405020304" pitchFamily="18" charset="0"/>
                      </a:endParaRPr>
                    </a:p>
                  </a:txBody>
                  <a:tcPr marL="27332" marR="27332" marT="0" marB="0" anchor="ctr">
                    <a:solidFill>
                      <a:schemeClr val="accent1">
                        <a:lumMod val="60000"/>
                        <a:lumOff val="40000"/>
                      </a:schemeClr>
                    </a:solidFill>
                  </a:tcPr>
                </a:tc>
                <a:extLst>
                  <a:ext uri="{0D108BD9-81ED-4DB2-BD59-A6C34878D82A}">
                    <a16:rowId xmlns:a16="http://schemas.microsoft.com/office/drawing/2014/main" val="3023512116"/>
                  </a:ext>
                </a:extLst>
              </a:tr>
            </a:tbl>
          </a:graphicData>
        </a:graphic>
      </p:graphicFrame>
      <p:graphicFrame>
        <p:nvGraphicFramePr>
          <p:cNvPr id="7" name="Espace réservé du contenu 6">
            <a:extLst>
              <a:ext uri="{FF2B5EF4-FFF2-40B4-BE49-F238E27FC236}">
                <a16:creationId xmlns:a16="http://schemas.microsoft.com/office/drawing/2014/main" id="{9A9AF441-EB23-A464-656E-C8E35CC12298}"/>
              </a:ext>
            </a:extLst>
          </p:cNvPr>
          <p:cNvGraphicFramePr>
            <a:graphicFrameLocks noGrp="1"/>
          </p:cNvGraphicFramePr>
          <p:nvPr>
            <p:ph idx="1"/>
            <p:extLst>
              <p:ext uri="{D42A27DB-BD31-4B8C-83A1-F6EECF244321}">
                <p14:modId xmlns:p14="http://schemas.microsoft.com/office/powerpoint/2010/main" val="3268295075"/>
              </p:ext>
            </p:extLst>
          </p:nvPr>
        </p:nvGraphicFramePr>
        <p:xfrm>
          <a:off x="642938" y="642938"/>
          <a:ext cx="10904536" cy="2746369"/>
        </p:xfrm>
        <a:graphic>
          <a:graphicData uri="http://schemas.openxmlformats.org/drawingml/2006/table">
            <a:tbl>
              <a:tblPr firstRow="1" firstCol="1">
                <a:tableStyleId>{5C22544A-7EE6-4342-B048-85BDC9FD1C3A}</a:tableStyleId>
              </a:tblPr>
              <a:tblGrid>
                <a:gridCol w="5495199">
                  <a:extLst>
                    <a:ext uri="{9D8B030D-6E8A-4147-A177-3AD203B41FA5}">
                      <a16:colId xmlns:a16="http://schemas.microsoft.com/office/drawing/2014/main" val="1882883068"/>
                    </a:ext>
                  </a:extLst>
                </a:gridCol>
                <a:gridCol w="2160605">
                  <a:extLst>
                    <a:ext uri="{9D8B030D-6E8A-4147-A177-3AD203B41FA5}">
                      <a16:colId xmlns:a16="http://schemas.microsoft.com/office/drawing/2014/main" val="2090562388"/>
                    </a:ext>
                  </a:extLst>
                </a:gridCol>
                <a:gridCol w="1845170">
                  <a:extLst>
                    <a:ext uri="{9D8B030D-6E8A-4147-A177-3AD203B41FA5}">
                      <a16:colId xmlns:a16="http://schemas.microsoft.com/office/drawing/2014/main" val="2530738459"/>
                    </a:ext>
                  </a:extLst>
                </a:gridCol>
                <a:gridCol w="1403562">
                  <a:extLst>
                    <a:ext uri="{9D8B030D-6E8A-4147-A177-3AD203B41FA5}">
                      <a16:colId xmlns:a16="http://schemas.microsoft.com/office/drawing/2014/main" val="1941578762"/>
                    </a:ext>
                  </a:extLst>
                </a:gridCol>
              </a:tblGrid>
              <a:tr h="432579">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Recettes d’investissement</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Pour mémoire</a:t>
                      </a:r>
                    </a:p>
                    <a:p>
                      <a:pPr indent="228600" algn="ctr"/>
                      <a:r>
                        <a:rPr lang="fr-FR" sz="1400" b="1" dirty="0">
                          <a:solidFill>
                            <a:schemeClr val="bg1"/>
                          </a:solidFill>
                          <a:effectLst/>
                          <a:latin typeface="Aptos" panose="020B0004020202020204" pitchFamily="34" charset="0"/>
                          <a:cs typeface="Times New Roman" panose="02020603050405020304" pitchFamily="18" charset="0"/>
                        </a:rPr>
                        <a:t>budget 2023</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Propositions nouvelles 2024</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ctr"/>
                      <a:r>
                        <a:rPr lang="fr-FR" sz="1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Evolution</a:t>
                      </a:r>
                      <a:endParaRPr lang="fr-FR" sz="1400" dirty="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2963691123"/>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Excédent reporté</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956 193</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100  %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725476005"/>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Déficit 2023</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900 979</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-100 %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2645921093"/>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Subventions d’investissement</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661 429</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593 644</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-10.25 %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1854083008"/>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Emprunts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600 000 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marL="457200"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marL="228600" indent="-4445"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-100 %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3268162402"/>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Constructions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634862463"/>
                  </a:ext>
                </a:extLst>
              </a:tr>
              <a:tr h="231379">
                <a:tc>
                  <a:txBody>
                    <a:bodyPr/>
                    <a:lstStyle/>
                    <a:p>
                      <a:pPr indent="228600"/>
                      <a:r>
                        <a:rPr lang="fr-FR" sz="1300" b="1">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RECETTES REELLES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2 162 408</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solidFill>
                      <a:schemeClr val="accent1">
                        <a:lumMod val="60000"/>
                        <a:lumOff val="40000"/>
                      </a:schemeClr>
                    </a:solidFill>
                  </a:tcP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1 549 836</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solidFill>
                      <a:schemeClr val="accent1">
                        <a:lumMod val="60000"/>
                        <a:lumOff val="40000"/>
                      </a:schemeClr>
                    </a:solidFill>
                  </a:tcP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-28.33%</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solidFill>
                      <a:schemeClr val="accent1">
                        <a:lumMod val="60000"/>
                        <a:lumOff val="40000"/>
                      </a:schemeClr>
                    </a:solidFill>
                  </a:tcPr>
                </a:tc>
                <a:extLst>
                  <a:ext uri="{0D108BD9-81ED-4DB2-BD59-A6C34878D82A}">
                    <a16:rowId xmlns:a16="http://schemas.microsoft.com/office/drawing/2014/main" val="593003235"/>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Dotations aux amortissements</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453 758</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520 000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14.60 %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1406250047"/>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Opérations patrimoniales </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62 500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0</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-100 % </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2517563149"/>
                  </a:ext>
                </a:extLst>
              </a:tr>
              <a:tr h="231379">
                <a:tc>
                  <a:txBody>
                    <a:bodyPr/>
                    <a:lstStyle/>
                    <a:p>
                      <a:pPr indent="228600"/>
                      <a:r>
                        <a:rPr lang="fr-FR" sz="13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Virement de la section de fonctionnement</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140 236</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108 909</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-22.34%</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extLst>
                  <a:ext uri="{0D108BD9-81ED-4DB2-BD59-A6C34878D82A}">
                    <a16:rowId xmlns:a16="http://schemas.microsoft.com/office/drawing/2014/main" val="744147456"/>
                  </a:ext>
                </a:extLst>
              </a:tr>
              <a:tr h="231379">
                <a:tc>
                  <a:txBody>
                    <a:bodyPr/>
                    <a:lstStyle/>
                    <a:p>
                      <a:pPr indent="228600"/>
                      <a:r>
                        <a:rPr lang="fr-FR" sz="1300" b="1">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RECETTES TOTALES D’INVESTISSEMENT</a:t>
                      </a:r>
                      <a:endParaRPr lang="fr-FR" sz="1300">
                        <a:solidFill>
                          <a:schemeClr val="bg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2 818 902</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solidFill>
                      <a:schemeClr val="accent1">
                        <a:lumMod val="60000"/>
                        <a:lumOff val="40000"/>
                      </a:schemeClr>
                    </a:solidFill>
                  </a:tcPr>
                </a:tc>
                <a:tc>
                  <a:txBody>
                    <a:bodyPr/>
                    <a:lstStyle/>
                    <a:p>
                      <a:pPr indent="228600" algn="r"/>
                      <a:r>
                        <a:rPr lang="fr-FR" sz="13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2 178 746</a:t>
                      </a:r>
                      <a:endParaRPr lang="fr-FR" sz="130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solidFill>
                      <a:schemeClr val="accent1">
                        <a:lumMod val="60000"/>
                        <a:lumOff val="40000"/>
                      </a:schemeClr>
                    </a:solidFill>
                  </a:tcPr>
                </a:tc>
                <a:tc>
                  <a:txBody>
                    <a:bodyPr/>
                    <a:lstStyle/>
                    <a:p>
                      <a:pPr indent="228600" algn="r"/>
                      <a:r>
                        <a:rPr lang="fr-FR" sz="13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-22.71%</a:t>
                      </a:r>
                      <a:endParaRPr lang="fr-FR" sz="1300" dirty="0">
                        <a:effectLst/>
                        <a:latin typeface="Aptos" panose="020B0004020202020204" pitchFamily="34" charset="0"/>
                        <a:ea typeface="MS Mincho" panose="02020609040205080304" pitchFamily="49" charset="-128"/>
                        <a:cs typeface="Times New Roman" panose="02020603050405020304" pitchFamily="18" charset="0"/>
                      </a:endParaRPr>
                    </a:p>
                  </a:txBody>
                  <a:tcPr marL="26704" marR="26704" marT="0" marB="0" anchor="ctr">
                    <a:solidFill>
                      <a:schemeClr val="accent1">
                        <a:lumMod val="60000"/>
                        <a:lumOff val="40000"/>
                      </a:schemeClr>
                    </a:solidFill>
                  </a:tcPr>
                </a:tc>
                <a:extLst>
                  <a:ext uri="{0D108BD9-81ED-4DB2-BD59-A6C34878D82A}">
                    <a16:rowId xmlns:a16="http://schemas.microsoft.com/office/drawing/2014/main" val="232516289"/>
                  </a:ext>
                </a:extLst>
              </a:tr>
            </a:tbl>
          </a:graphicData>
        </a:graphic>
      </p:graphicFrame>
    </p:spTree>
    <p:extLst>
      <p:ext uri="{BB962C8B-B14F-4D97-AF65-F5344CB8AC3E}">
        <p14:creationId xmlns:p14="http://schemas.microsoft.com/office/powerpoint/2010/main" val="2029782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654982E2-E5D3-4959-B20C-63A421F6D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F021274E-C38F-E1F0-05E9-AEEEDE0238BD}"/>
              </a:ext>
            </a:extLst>
          </p:cNvPr>
          <p:cNvPicPr>
            <a:picLocks noChangeAspect="1"/>
          </p:cNvPicPr>
          <p:nvPr/>
        </p:nvPicPr>
        <p:blipFill rotWithShape="1">
          <a:blip r:embed="rId2"/>
          <a:srcRect r="-3" b="771"/>
          <a:stretch/>
        </p:blipFill>
        <p:spPr>
          <a:xfrm>
            <a:off x="-3" y="2345922"/>
            <a:ext cx="5375372" cy="4507038"/>
          </a:xfrm>
          <a:custGeom>
            <a:avLst/>
            <a:gdLst/>
            <a:ahLst/>
            <a:cxnLst/>
            <a:rect l="l" t="t" r="r" b="b"/>
            <a:pathLst>
              <a:path w="5485419" h="4610469">
                <a:moveTo>
                  <a:pt x="2345076" y="0"/>
                </a:moveTo>
                <a:cubicBezTo>
                  <a:pt x="4079439" y="0"/>
                  <a:pt x="5485419" y="1405980"/>
                  <a:pt x="5485419" y="3140344"/>
                </a:cubicBezTo>
                <a:cubicBezTo>
                  <a:pt x="5485419" y="3573935"/>
                  <a:pt x="5397545" y="3987002"/>
                  <a:pt x="5238635" y="4362707"/>
                </a:cubicBezTo>
                <a:lnTo>
                  <a:pt x="5119282" y="4610469"/>
                </a:lnTo>
                <a:lnTo>
                  <a:pt x="0" y="4610469"/>
                </a:lnTo>
                <a:lnTo>
                  <a:pt x="0" y="1056789"/>
                </a:lnTo>
                <a:lnTo>
                  <a:pt x="124518" y="919786"/>
                </a:lnTo>
                <a:cubicBezTo>
                  <a:pt x="692808" y="351495"/>
                  <a:pt x="1477894" y="0"/>
                  <a:pt x="2345076" y="0"/>
                </a:cubicBezTo>
                <a:close/>
              </a:path>
            </a:pathLst>
          </a:custGeom>
        </p:spPr>
      </p:pic>
      <p:pic>
        <p:nvPicPr>
          <p:cNvPr id="4" name="Image 3">
            <a:extLst>
              <a:ext uri="{FF2B5EF4-FFF2-40B4-BE49-F238E27FC236}">
                <a16:creationId xmlns:a16="http://schemas.microsoft.com/office/drawing/2014/main" id="{7460B499-C0C9-4D2B-9B7F-289E6746B2B9}"/>
              </a:ext>
            </a:extLst>
          </p:cNvPr>
          <p:cNvPicPr>
            <a:picLocks noChangeAspect="1"/>
          </p:cNvPicPr>
          <p:nvPr/>
        </p:nvPicPr>
        <p:blipFill rotWithShape="1">
          <a:blip r:embed="rId3"/>
          <a:srcRect t="13332" r="-3" b="3427"/>
          <a:stretch/>
        </p:blipFill>
        <p:spPr>
          <a:xfrm>
            <a:off x="1473075" y="2"/>
            <a:ext cx="4431339" cy="2499013"/>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grpSp>
        <p:nvGrpSpPr>
          <p:cNvPr id="70" name="Group 56">
            <a:extLst>
              <a:ext uri="{FF2B5EF4-FFF2-40B4-BE49-F238E27FC236}">
                <a16:creationId xmlns:a16="http://schemas.microsoft.com/office/drawing/2014/main" id="{2771FEA5-1BB0-4DEA-9432-D1A5CA9E5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32560" y="1"/>
            <a:ext cx="4532812" cy="2513100"/>
            <a:chOff x="1346372" y="-12150"/>
            <a:chExt cx="4619000" cy="2609160"/>
          </a:xfrm>
        </p:grpSpPr>
        <p:sp>
          <p:nvSpPr>
            <p:cNvPr id="71" name="Freeform: Shape 57">
              <a:extLst>
                <a:ext uri="{FF2B5EF4-FFF2-40B4-BE49-F238E27FC236}">
                  <a16:creationId xmlns:a16="http://schemas.microsoft.com/office/drawing/2014/main" id="{9B7BCF50-78C8-4292-9E98-3738BDFB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2815" y="-12150"/>
              <a:ext cx="4387261" cy="2594536"/>
            </a:xfrm>
            <a:custGeom>
              <a:avLst/>
              <a:gdLst>
                <a:gd name="connsiteX0" fmla="*/ 2393 w 4387261"/>
                <a:gd name="connsiteY0" fmla="*/ 0 h 2594536"/>
                <a:gd name="connsiteX1" fmla="*/ 212977 w 4387261"/>
                <a:gd name="connsiteY1" fmla="*/ 0 h 2594536"/>
                <a:gd name="connsiteX2" fmla="*/ 211747 w 4387261"/>
                <a:gd name="connsiteY2" fmla="*/ 154553 h 2594536"/>
                <a:gd name="connsiteX3" fmla="*/ 227489 w 4387261"/>
                <a:gd name="connsiteY3" fmla="*/ 352309 h 2594536"/>
                <a:gd name="connsiteX4" fmla="*/ 309247 w 4387261"/>
                <a:gd name="connsiteY4" fmla="*/ 741223 h 2594536"/>
                <a:gd name="connsiteX5" fmla="*/ 451519 w 4387261"/>
                <a:gd name="connsiteY5" fmla="*/ 1113237 h 2594536"/>
                <a:gd name="connsiteX6" fmla="*/ 888634 w 4387261"/>
                <a:gd name="connsiteY6" fmla="*/ 1778003 h 2594536"/>
                <a:gd name="connsiteX7" fmla="*/ 1180339 w 4387261"/>
                <a:gd name="connsiteY7" fmla="*/ 2049751 h 2594536"/>
                <a:gd name="connsiteX8" fmla="*/ 1515337 w 4387261"/>
                <a:gd name="connsiteY8" fmla="*/ 2264607 h 2594536"/>
                <a:gd name="connsiteX9" fmla="*/ 1885662 w 4387261"/>
                <a:gd name="connsiteY9" fmla="*/ 2410420 h 2594536"/>
                <a:gd name="connsiteX10" fmla="*/ 2280450 w 4387261"/>
                <a:gd name="connsiteY10" fmla="*/ 2463450 h 2594536"/>
                <a:gd name="connsiteX11" fmla="*/ 2473740 w 4387261"/>
                <a:gd name="connsiteY11" fmla="*/ 2441079 h 2594536"/>
                <a:gd name="connsiteX12" fmla="*/ 2654556 w 4387261"/>
                <a:gd name="connsiteY12" fmla="*/ 2375013 h 2594536"/>
                <a:gd name="connsiteX13" fmla="*/ 2739694 w 4387261"/>
                <a:gd name="connsiteY13" fmla="*/ 2328903 h 2594536"/>
                <a:gd name="connsiteX14" fmla="*/ 2822096 w 4387261"/>
                <a:gd name="connsiteY14" fmla="*/ 2275954 h 2594536"/>
                <a:gd name="connsiteX15" fmla="*/ 2981347 w 4387261"/>
                <a:gd name="connsiteY15" fmla="*/ 2153639 h 2594536"/>
                <a:gd name="connsiteX16" fmla="*/ 3141805 w 4387261"/>
                <a:gd name="connsiteY16" fmla="*/ 2021265 h 2594536"/>
                <a:gd name="connsiteX17" fmla="*/ 3225574 w 4387261"/>
                <a:gd name="connsiteY17" fmla="*/ 1955440 h 2594536"/>
                <a:gd name="connsiteX18" fmla="*/ 3266695 w 4387261"/>
                <a:gd name="connsiteY18" fmla="*/ 1923815 h 2594536"/>
                <a:gd name="connsiteX19" fmla="*/ 3306045 w 4387261"/>
                <a:gd name="connsiteY19" fmla="*/ 1892834 h 2594536"/>
                <a:gd name="connsiteX20" fmla="*/ 3596865 w 4387261"/>
                <a:gd name="connsiteY20" fmla="*/ 1626638 h 2594536"/>
                <a:gd name="connsiteX21" fmla="*/ 3727709 w 4387261"/>
                <a:gd name="connsiteY21" fmla="*/ 1485091 h 2594536"/>
                <a:gd name="connsiteX22" fmla="*/ 3848335 w 4387261"/>
                <a:gd name="connsiteY22" fmla="*/ 1336864 h 2594536"/>
                <a:gd name="connsiteX23" fmla="*/ 4039130 w 4387261"/>
                <a:gd name="connsiteY23" fmla="*/ 1005729 h 2594536"/>
                <a:gd name="connsiteX24" fmla="*/ 4093045 w 4387261"/>
                <a:gd name="connsiteY24" fmla="*/ 820486 h 2594536"/>
                <a:gd name="connsiteX25" fmla="*/ 4102540 w 4387261"/>
                <a:gd name="connsiteY25" fmla="*/ 773008 h 2594536"/>
                <a:gd name="connsiteX26" fmla="*/ 4110507 w 4387261"/>
                <a:gd name="connsiteY26" fmla="*/ 725128 h 2594536"/>
                <a:gd name="connsiteX27" fmla="*/ 4121934 w 4387261"/>
                <a:gd name="connsiteY27" fmla="*/ 628483 h 2594536"/>
                <a:gd name="connsiteX28" fmla="*/ 4125635 w 4387261"/>
                <a:gd name="connsiteY28" fmla="*/ 579879 h 2594536"/>
                <a:gd name="connsiteX29" fmla="*/ 4128210 w 4387261"/>
                <a:gd name="connsiteY29" fmla="*/ 531114 h 2594536"/>
                <a:gd name="connsiteX30" fmla="*/ 4129337 w 4387261"/>
                <a:gd name="connsiteY30" fmla="*/ 482188 h 2594536"/>
                <a:gd name="connsiteX31" fmla="*/ 4129096 w 4387261"/>
                <a:gd name="connsiteY31" fmla="*/ 433182 h 2594536"/>
                <a:gd name="connsiteX32" fmla="*/ 4128854 w 4387261"/>
                <a:gd name="connsiteY32" fmla="*/ 408638 h 2594536"/>
                <a:gd name="connsiteX33" fmla="*/ 4127808 w 4387261"/>
                <a:gd name="connsiteY33" fmla="*/ 384980 h 2594536"/>
                <a:gd name="connsiteX34" fmla="*/ 4126601 w 4387261"/>
                <a:gd name="connsiteY34" fmla="*/ 361402 h 2594536"/>
                <a:gd name="connsiteX35" fmla="*/ 4124670 w 4387261"/>
                <a:gd name="connsiteY35" fmla="*/ 337905 h 2594536"/>
                <a:gd name="connsiteX36" fmla="*/ 4113162 w 4387261"/>
                <a:gd name="connsiteY36" fmla="*/ 244720 h 2594536"/>
                <a:gd name="connsiteX37" fmla="*/ 4068270 w 4387261"/>
                <a:gd name="connsiteY37" fmla="*/ 63350 h 2594536"/>
                <a:gd name="connsiteX38" fmla="*/ 4042130 w 4387261"/>
                <a:gd name="connsiteY38" fmla="*/ 0 h 2594536"/>
                <a:gd name="connsiteX39" fmla="*/ 4342981 w 4387261"/>
                <a:gd name="connsiteY39" fmla="*/ 0 h 2594536"/>
                <a:gd name="connsiteX40" fmla="*/ 4363778 w 4387261"/>
                <a:gd name="connsiteY40" fmla="*/ 96966 h 2594536"/>
                <a:gd name="connsiteX41" fmla="*/ 4379439 w 4387261"/>
                <a:gd name="connsiteY41" fmla="*/ 210199 h 2594536"/>
                <a:gd name="connsiteX42" fmla="*/ 4386601 w 4387261"/>
                <a:gd name="connsiteY42" fmla="*/ 323823 h 2594536"/>
                <a:gd name="connsiteX43" fmla="*/ 4387245 w 4387261"/>
                <a:gd name="connsiteY43" fmla="*/ 352229 h 2594536"/>
                <a:gd name="connsiteX44" fmla="*/ 4387084 w 4387261"/>
                <a:gd name="connsiteY44" fmla="*/ 380554 h 2594536"/>
                <a:gd name="connsiteX45" fmla="*/ 4386762 w 4387261"/>
                <a:gd name="connsiteY45" fmla="*/ 408799 h 2594536"/>
                <a:gd name="connsiteX46" fmla="*/ 4385716 w 4387261"/>
                <a:gd name="connsiteY46" fmla="*/ 436240 h 2594536"/>
                <a:gd name="connsiteX47" fmla="*/ 4368254 w 4387261"/>
                <a:gd name="connsiteY47" fmla="*/ 655441 h 2594536"/>
                <a:gd name="connsiteX48" fmla="*/ 4329789 w 4387261"/>
                <a:gd name="connsiteY48" fmla="*/ 873274 h 2594536"/>
                <a:gd name="connsiteX49" fmla="*/ 4269517 w 4387261"/>
                <a:gd name="connsiteY49" fmla="*/ 1087245 h 2594536"/>
                <a:gd name="connsiteX50" fmla="*/ 4088297 w 4387261"/>
                <a:gd name="connsiteY50" fmla="*/ 1496839 h 2594536"/>
                <a:gd name="connsiteX51" fmla="*/ 3806168 w 4387261"/>
                <a:gd name="connsiteY51" fmla="*/ 1842057 h 2594536"/>
                <a:gd name="connsiteX52" fmla="*/ 3636375 w 4387261"/>
                <a:gd name="connsiteY52" fmla="*/ 1981995 h 2594536"/>
                <a:gd name="connsiteX53" fmla="*/ 3456605 w 4387261"/>
                <a:gd name="connsiteY53" fmla="*/ 2104230 h 2594536"/>
                <a:gd name="connsiteX54" fmla="*/ 3410817 w 4387261"/>
                <a:gd name="connsiteY54" fmla="*/ 2132797 h 2594536"/>
                <a:gd name="connsiteX55" fmla="*/ 3366397 w 4387261"/>
                <a:gd name="connsiteY55" fmla="*/ 2160076 h 2594536"/>
                <a:gd name="connsiteX56" fmla="*/ 3280294 w 4387261"/>
                <a:gd name="connsiteY56" fmla="*/ 2213911 h 2594536"/>
                <a:gd name="connsiteX57" fmla="*/ 3104386 w 4387261"/>
                <a:gd name="connsiteY57" fmla="*/ 2325443 h 2594536"/>
                <a:gd name="connsiteX58" fmla="*/ 2918419 w 4387261"/>
                <a:gd name="connsiteY58" fmla="*/ 2434319 h 2594536"/>
                <a:gd name="connsiteX59" fmla="*/ 2819843 w 4387261"/>
                <a:gd name="connsiteY59" fmla="*/ 2483406 h 2594536"/>
                <a:gd name="connsiteX60" fmla="*/ 2716680 w 4387261"/>
                <a:gd name="connsiteY60" fmla="*/ 2525090 h 2594536"/>
                <a:gd name="connsiteX61" fmla="*/ 2609654 w 4387261"/>
                <a:gd name="connsiteY61" fmla="*/ 2557037 h 2594536"/>
                <a:gd name="connsiteX62" fmla="*/ 2555095 w 4387261"/>
                <a:gd name="connsiteY62" fmla="*/ 2568946 h 2594536"/>
                <a:gd name="connsiteX63" fmla="*/ 2527735 w 4387261"/>
                <a:gd name="connsiteY63" fmla="*/ 2574177 h 2594536"/>
                <a:gd name="connsiteX64" fmla="*/ 2500295 w 4387261"/>
                <a:gd name="connsiteY64" fmla="*/ 2578522 h 2594536"/>
                <a:gd name="connsiteX65" fmla="*/ 2280450 w 4387261"/>
                <a:gd name="connsiteY65" fmla="*/ 2594536 h 2594536"/>
                <a:gd name="connsiteX66" fmla="*/ 1852106 w 4387261"/>
                <a:gd name="connsiteY66" fmla="*/ 2549875 h 2594536"/>
                <a:gd name="connsiteX67" fmla="*/ 1441707 w 4387261"/>
                <a:gd name="connsiteY67" fmla="*/ 2415650 h 2594536"/>
                <a:gd name="connsiteX68" fmla="*/ 744753 w 4387261"/>
                <a:gd name="connsiteY68" fmla="*/ 1912389 h 2594536"/>
                <a:gd name="connsiteX69" fmla="*/ 471717 w 4387261"/>
                <a:gd name="connsiteY69" fmla="*/ 1578678 h 2594536"/>
                <a:gd name="connsiteX70" fmla="*/ 254930 w 4387261"/>
                <a:gd name="connsiteY70" fmla="*/ 1205698 h 2594536"/>
                <a:gd name="connsiteX71" fmla="*/ 15852 w 4387261"/>
                <a:gd name="connsiteY71" fmla="*/ 377738 h 2594536"/>
                <a:gd name="connsiteX72" fmla="*/ 0 w 4387261"/>
                <a:gd name="connsiteY72" fmla="*/ 161283 h 25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87261" h="2594536">
                  <a:moveTo>
                    <a:pt x="2393" y="0"/>
                  </a:moveTo>
                  <a:lnTo>
                    <a:pt x="212977" y="0"/>
                  </a:lnTo>
                  <a:lnTo>
                    <a:pt x="211747" y="154553"/>
                  </a:lnTo>
                  <a:cubicBezTo>
                    <a:pt x="214071" y="220619"/>
                    <a:pt x="219281" y="286565"/>
                    <a:pt x="227489" y="352309"/>
                  </a:cubicBezTo>
                  <a:cubicBezTo>
                    <a:pt x="243986" y="483717"/>
                    <a:pt x="271587" y="613918"/>
                    <a:pt x="309247" y="741223"/>
                  </a:cubicBezTo>
                  <a:cubicBezTo>
                    <a:pt x="346746" y="868607"/>
                    <a:pt x="395270" y="992853"/>
                    <a:pt x="451519" y="1113237"/>
                  </a:cubicBezTo>
                  <a:cubicBezTo>
                    <a:pt x="562809" y="1354729"/>
                    <a:pt x="710392" y="1580207"/>
                    <a:pt x="888634" y="1778003"/>
                  </a:cubicBezTo>
                  <a:cubicBezTo>
                    <a:pt x="978036" y="1876579"/>
                    <a:pt x="1075567" y="1967913"/>
                    <a:pt x="1180339" y="2049751"/>
                  </a:cubicBezTo>
                  <a:cubicBezTo>
                    <a:pt x="1284950" y="2131751"/>
                    <a:pt x="1397126" y="2204094"/>
                    <a:pt x="1515337" y="2264607"/>
                  </a:cubicBezTo>
                  <a:cubicBezTo>
                    <a:pt x="1633468" y="2325121"/>
                    <a:pt x="1757151" y="2375496"/>
                    <a:pt x="1885662" y="2410420"/>
                  </a:cubicBezTo>
                  <a:cubicBezTo>
                    <a:pt x="2013851" y="2445344"/>
                    <a:pt x="2147110" y="2463530"/>
                    <a:pt x="2280450" y="2463450"/>
                  </a:cubicBezTo>
                  <a:cubicBezTo>
                    <a:pt x="2345953" y="2462726"/>
                    <a:pt x="2410972" y="2456288"/>
                    <a:pt x="2473740" y="2441079"/>
                  </a:cubicBezTo>
                  <a:cubicBezTo>
                    <a:pt x="2536587" y="2426111"/>
                    <a:pt x="2596698" y="2402856"/>
                    <a:pt x="2654556" y="2375013"/>
                  </a:cubicBezTo>
                  <a:cubicBezTo>
                    <a:pt x="2683445" y="2360930"/>
                    <a:pt x="2711771" y="2345319"/>
                    <a:pt x="2739694" y="2328903"/>
                  </a:cubicBezTo>
                  <a:cubicBezTo>
                    <a:pt x="2767537" y="2312246"/>
                    <a:pt x="2794977" y="2294462"/>
                    <a:pt x="2822096" y="2275954"/>
                  </a:cubicBezTo>
                  <a:cubicBezTo>
                    <a:pt x="2876172" y="2238455"/>
                    <a:pt x="2928639" y="2196771"/>
                    <a:pt x="2981347" y="2153639"/>
                  </a:cubicBezTo>
                  <a:cubicBezTo>
                    <a:pt x="3034135" y="2110507"/>
                    <a:pt x="3086924" y="2065443"/>
                    <a:pt x="3141805" y="2021265"/>
                  </a:cubicBezTo>
                  <a:cubicBezTo>
                    <a:pt x="3169164" y="1999136"/>
                    <a:pt x="3197168" y="1977248"/>
                    <a:pt x="3225574" y="1955440"/>
                  </a:cubicBezTo>
                  <a:lnTo>
                    <a:pt x="3266695" y="1923815"/>
                  </a:lnTo>
                  <a:cubicBezTo>
                    <a:pt x="3279811" y="1913435"/>
                    <a:pt x="3293250" y="1903537"/>
                    <a:pt x="3306045" y="1892834"/>
                  </a:cubicBezTo>
                  <a:cubicBezTo>
                    <a:pt x="3410173" y="1809306"/>
                    <a:pt x="3506014" y="1718696"/>
                    <a:pt x="3596865" y="1626638"/>
                  </a:cubicBezTo>
                  <a:cubicBezTo>
                    <a:pt x="3642089" y="1580368"/>
                    <a:pt x="3685784" y="1533292"/>
                    <a:pt x="3727709" y="1485091"/>
                  </a:cubicBezTo>
                  <a:cubicBezTo>
                    <a:pt x="3769635" y="1436889"/>
                    <a:pt x="3810192" y="1387802"/>
                    <a:pt x="3848335" y="1336864"/>
                  </a:cubicBezTo>
                  <a:cubicBezTo>
                    <a:pt x="3924782" y="1235391"/>
                    <a:pt x="3993101" y="1125951"/>
                    <a:pt x="4039130" y="1005729"/>
                  </a:cubicBezTo>
                  <a:cubicBezTo>
                    <a:pt x="4062145" y="945778"/>
                    <a:pt x="4079768" y="883655"/>
                    <a:pt x="4093045" y="820486"/>
                  </a:cubicBezTo>
                  <a:cubicBezTo>
                    <a:pt x="4096183" y="804633"/>
                    <a:pt x="4099805" y="788941"/>
                    <a:pt x="4102540" y="773008"/>
                  </a:cubicBezTo>
                  <a:lnTo>
                    <a:pt x="4110507" y="725128"/>
                  </a:lnTo>
                  <a:cubicBezTo>
                    <a:pt x="4114772" y="693021"/>
                    <a:pt x="4119278" y="660913"/>
                    <a:pt x="4121934" y="628483"/>
                  </a:cubicBezTo>
                  <a:cubicBezTo>
                    <a:pt x="4123463" y="612309"/>
                    <a:pt x="4124911" y="596134"/>
                    <a:pt x="4125635" y="579879"/>
                  </a:cubicBezTo>
                  <a:cubicBezTo>
                    <a:pt x="4126440" y="563624"/>
                    <a:pt x="4127728" y="547450"/>
                    <a:pt x="4128210" y="531114"/>
                  </a:cubicBezTo>
                  <a:lnTo>
                    <a:pt x="4129337" y="482188"/>
                  </a:lnTo>
                  <a:cubicBezTo>
                    <a:pt x="4129739" y="465933"/>
                    <a:pt x="4129176" y="449517"/>
                    <a:pt x="4129096" y="433182"/>
                  </a:cubicBezTo>
                  <a:lnTo>
                    <a:pt x="4128854" y="408638"/>
                  </a:lnTo>
                  <a:cubicBezTo>
                    <a:pt x="4128613" y="400672"/>
                    <a:pt x="4128130" y="392866"/>
                    <a:pt x="4127808" y="384980"/>
                  </a:cubicBezTo>
                  <a:cubicBezTo>
                    <a:pt x="4127406" y="377094"/>
                    <a:pt x="4127164" y="369208"/>
                    <a:pt x="4126601" y="361402"/>
                  </a:cubicBezTo>
                  <a:lnTo>
                    <a:pt x="4124670" y="337905"/>
                  </a:lnTo>
                  <a:cubicBezTo>
                    <a:pt x="4122175" y="306602"/>
                    <a:pt x="4117991" y="275540"/>
                    <a:pt x="4113162" y="244720"/>
                  </a:cubicBezTo>
                  <a:cubicBezTo>
                    <a:pt x="4102943" y="183040"/>
                    <a:pt x="4087834" y="122546"/>
                    <a:pt x="4068270" y="63350"/>
                  </a:cubicBezTo>
                  <a:lnTo>
                    <a:pt x="4042130" y="0"/>
                  </a:lnTo>
                  <a:lnTo>
                    <a:pt x="4342981" y="0"/>
                  </a:lnTo>
                  <a:lnTo>
                    <a:pt x="4363778" y="96966"/>
                  </a:lnTo>
                  <a:cubicBezTo>
                    <a:pt x="4370412" y="134527"/>
                    <a:pt x="4375657" y="172318"/>
                    <a:pt x="4379439" y="210199"/>
                  </a:cubicBezTo>
                  <a:cubicBezTo>
                    <a:pt x="4383061" y="248100"/>
                    <a:pt x="4385796" y="286001"/>
                    <a:pt x="4386601" y="323823"/>
                  </a:cubicBezTo>
                  <a:lnTo>
                    <a:pt x="4387245" y="352229"/>
                  </a:lnTo>
                  <a:cubicBezTo>
                    <a:pt x="4387325" y="361644"/>
                    <a:pt x="4387084" y="371139"/>
                    <a:pt x="4387084" y="380554"/>
                  </a:cubicBezTo>
                  <a:lnTo>
                    <a:pt x="4386762" y="408799"/>
                  </a:lnTo>
                  <a:lnTo>
                    <a:pt x="4385716" y="436240"/>
                  </a:lnTo>
                  <a:cubicBezTo>
                    <a:pt x="4383382" y="509307"/>
                    <a:pt x="4377588" y="582535"/>
                    <a:pt x="4368254" y="655441"/>
                  </a:cubicBezTo>
                  <a:cubicBezTo>
                    <a:pt x="4359402" y="728428"/>
                    <a:pt x="4346688" y="801253"/>
                    <a:pt x="4329789" y="873274"/>
                  </a:cubicBezTo>
                  <a:cubicBezTo>
                    <a:pt x="4312729" y="945215"/>
                    <a:pt x="4292531" y="1016592"/>
                    <a:pt x="4269517" y="1087245"/>
                  </a:cubicBezTo>
                  <a:cubicBezTo>
                    <a:pt x="4223085" y="1228310"/>
                    <a:pt x="4165308" y="1367765"/>
                    <a:pt x="4088297" y="1496839"/>
                  </a:cubicBezTo>
                  <a:cubicBezTo>
                    <a:pt x="4011448" y="1625994"/>
                    <a:pt x="3913998" y="1741309"/>
                    <a:pt x="3806168" y="1842057"/>
                  </a:cubicBezTo>
                  <a:cubicBezTo>
                    <a:pt x="3752333" y="1892673"/>
                    <a:pt x="3695038" y="1938702"/>
                    <a:pt x="3636375" y="1981995"/>
                  </a:cubicBezTo>
                  <a:cubicBezTo>
                    <a:pt x="3577471" y="2025047"/>
                    <a:pt x="3517682" y="2066006"/>
                    <a:pt x="3456605" y="2104230"/>
                  </a:cubicBezTo>
                  <a:cubicBezTo>
                    <a:pt x="3441476" y="2114047"/>
                    <a:pt x="3426107" y="2123301"/>
                    <a:pt x="3410817" y="2132797"/>
                  </a:cubicBezTo>
                  <a:lnTo>
                    <a:pt x="3366397" y="2160076"/>
                  </a:lnTo>
                  <a:cubicBezTo>
                    <a:pt x="3337669" y="2177538"/>
                    <a:pt x="3309183" y="2195644"/>
                    <a:pt x="3280294" y="2213911"/>
                  </a:cubicBezTo>
                  <a:lnTo>
                    <a:pt x="3104386" y="2325443"/>
                  </a:lnTo>
                  <a:cubicBezTo>
                    <a:pt x="3044435" y="2362862"/>
                    <a:pt x="2982715" y="2399798"/>
                    <a:pt x="2918419" y="2434319"/>
                  </a:cubicBezTo>
                  <a:cubicBezTo>
                    <a:pt x="2886231" y="2451540"/>
                    <a:pt x="2853479" y="2468197"/>
                    <a:pt x="2819843" y="2483406"/>
                  </a:cubicBezTo>
                  <a:cubicBezTo>
                    <a:pt x="2786126" y="2498535"/>
                    <a:pt x="2751765" y="2512617"/>
                    <a:pt x="2716680" y="2525090"/>
                  </a:cubicBezTo>
                  <a:cubicBezTo>
                    <a:pt x="2681514" y="2537322"/>
                    <a:pt x="2645866" y="2548185"/>
                    <a:pt x="2609654" y="2557037"/>
                  </a:cubicBezTo>
                  <a:cubicBezTo>
                    <a:pt x="2591548" y="2561221"/>
                    <a:pt x="2573362" y="2565486"/>
                    <a:pt x="2555095" y="2568946"/>
                  </a:cubicBezTo>
                  <a:lnTo>
                    <a:pt x="2527735" y="2574177"/>
                  </a:lnTo>
                  <a:lnTo>
                    <a:pt x="2500295" y="2578522"/>
                  </a:lnTo>
                  <a:cubicBezTo>
                    <a:pt x="2427067" y="2589788"/>
                    <a:pt x="2353436" y="2594536"/>
                    <a:pt x="2280450" y="2594536"/>
                  </a:cubicBezTo>
                  <a:cubicBezTo>
                    <a:pt x="2136810" y="2594134"/>
                    <a:pt x="1993170" y="2579166"/>
                    <a:pt x="1852106" y="2549875"/>
                  </a:cubicBezTo>
                  <a:cubicBezTo>
                    <a:pt x="1711122" y="2520664"/>
                    <a:pt x="1572873" y="2475923"/>
                    <a:pt x="1441707" y="2415650"/>
                  </a:cubicBezTo>
                  <a:cubicBezTo>
                    <a:pt x="1179373" y="2294542"/>
                    <a:pt x="944641" y="2119036"/>
                    <a:pt x="744753" y="1912389"/>
                  </a:cubicBezTo>
                  <a:cubicBezTo>
                    <a:pt x="644809" y="1808823"/>
                    <a:pt x="553636" y="1696889"/>
                    <a:pt x="471717" y="1578678"/>
                  </a:cubicBezTo>
                  <a:cubicBezTo>
                    <a:pt x="389878" y="1460306"/>
                    <a:pt x="316972" y="1335738"/>
                    <a:pt x="254930" y="1205698"/>
                  </a:cubicBezTo>
                  <a:cubicBezTo>
                    <a:pt x="131729" y="945295"/>
                    <a:pt x="50293" y="664937"/>
                    <a:pt x="15852" y="377738"/>
                  </a:cubicBezTo>
                  <a:cubicBezTo>
                    <a:pt x="7363" y="305959"/>
                    <a:pt x="2092" y="233656"/>
                    <a:pt x="0" y="1612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58">
              <a:extLst>
                <a:ext uri="{FF2B5EF4-FFF2-40B4-BE49-F238E27FC236}">
                  <a16:creationId xmlns:a16="http://schemas.microsoft.com/office/drawing/2014/main" id="{9137EFD7-7283-4FBF-AECA-050D1599D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84478 w 4328502"/>
                <a:gd name="connsiteY1" fmla="*/ 0 h 2582465"/>
                <a:gd name="connsiteX2" fmla="*/ 482822 w 4328502"/>
                <a:gd name="connsiteY2" fmla="*/ 34048 h 2582465"/>
                <a:gd name="connsiteX3" fmla="*/ 628796 w 4328502"/>
                <a:gd name="connsiteY3" fmla="*/ 792561 h 2582465"/>
                <a:gd name="connsiteX4" fmla="*/ 1030826 w 4328502"/>
                <a:gd name="connsiteY4" fmla="*/ 1468513 h 2582465"/>
                <a:gd name="connsiteX5" fmla="*/ 1606511 w 4328502"/>
                <a:gd name="connsiteY5" fmla="*/ 1933149 h 2582465"/>
                <a:gd name="connsiteX6" fmla="*/ 2267816 w 4328502"/>
                <a:gd name="connsiteY6" fmla="*/ 2099643 h 2582465"/>
                <a:gd name="connsiteX7" fmla="*/ 2868689 w 4328502"/>
                <a:gd name="connsiteY7" fmla="*/ 1824756 h 2582465"/>
                <a:gd name="connsiteX8" fmla="*/ 3076705 w 4328502"/>
                <a:gd name="connsiteY8" fmla="*/ 1676851 h 2582465"/>
                <a:gd name="connsiteX9" fmla="*/ 3652712 w 4328502"/>
                <a:gd name="connsiteY9" fmla="*/ 1112593 h 2582465"/>
                <a:gd name="connsiteX10" fmla="*/ 3845680 w 4328502"/>
                <a:gd name="connsiteY10" fmla="*/ 370736 h 2582465"/>
                <a:gd name="connsiteX11" fmla="*/ 3777375 w 4328502"/>
                <a:gd name="connsiteY11" fmla="*/ 13757 h 2582465"/>
                <a:gd name="connsiteX12" fmla="*/ 3771130 w 4328502"/>
                <a:gd name="connsiteY12" fmla="*/ 0 h 2582465"/>
                <a:gd name="connsiteX13" fmla="*/ 4280386 w 4328502"/>
                <a:gd name="connsiteY13" fmla="*/ 0 h 2582465"/>
                <a:gd name="connsiteX14" fmla="*/ 4315979 w 4328502"/>
                <a:gd name="connsiteY14" fmla="*/ 179000 h 2582465"/>
                <a:gd name="connsiteX15" fmla="*/ 4328502 w 4328502"/>
                <a:gd name="connsiteY15" fmla="*/ 370736 h 2582465"/>
                <a:gd name="connsiteX16" fmla="*/ 3347729 w 4328502"/>
                <a:gd name="connsiteY16" fmla="*/ 2076387 h 2582465"/>
                <a:gd name="connsiteX17" fmla="*/ 2267816 w 4328502"/>
                <a:gd name="connsiteY17" fmla="*/ 2582465 h 2582465"/>
                <a:gd name="connsiteX18" fmla="*/ 0 w 4328502"/>
                <a:gd name="connsiteY18"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8502" h="2582465">
                  <a:moveTo>
                    <a:pt x="1734" y="0"/>
                  </a:moveTo>
                  <a:lnTo>
                    <a:pt x="484478" y="0"/>
                  </a:lnTo>
                  <a:lnTo>
                    <a:pt x="482822" y="34048"/>
                  </a:lnTo>
                  <a:cubicBezTo>
                    <a:pt x="482822" y="282058"/>
                    <a:pt x="533277" y="544392"/>
                    <a:pt x="628796" y="792561"/>
                  </a:cubicBezTo>
                  <a:cubicBezTo>
                    <a:pt x="723268" y="1038077"/>
                    <a:pt x="862321" y="1271844"/>
                    <a:pt x="1030826" y="1468513"/>
                  </a:cubicBezTo>
                  <a:cubicBezTo>
                    <a:pt x="1199089" y="1664942"/>
                    <a:pt x="1398173" y="1825561"/>
                    <a:pt x="1606511" y="1933149"/>
                  </a:cubicBezTo>
                  <a:cubicBezTo>
                    <a:pt x="1820482" y="2043635"/>
                    <a:pt x="2042982" y="2099643"/>
                    <a:pt x="2267816" y="2099643"/>
                  </a:cubicBezTo>
                  <a:cubicBezTo>
                    <a:pt x="2482672" y="2099643"/>
                    <a:pt x="2607321" y="2015390"/>
                    <a:pt x="2868689" y="1824756"/>
                  </a:cubicBezTo>
                  <a:cubicBezTo>
                    <a:pt x="2934111" y="1777037"/>
                    <a:pt x="3001787" y="1727709"/>
                    <a:pt x="3076705" y="1676851"/>
                  </a:cubicBezTo>
                  <a:cubicBezTo>
                    <a:pt x="3341774" y="1497000"/>
                    <a:pt x="3530236" y="1312481"/>
                    <a:pt x="3652712" y="1112593"/>
                  </a:cubicBezTo>
                  <a:cubicBezTo>
                    <a:pt x="3782591" y="900714"/>
                    <a:pt x="3845680" y="658016"/>
                    <a:pt x="3845680" y="370736"/>
                  </a:cubicBezTo>
                  <a:cubicBezTo>
                    <a:pt x="3845680" y="248462"/>
                    <a:pt x="3823726" y="132614"/>
                    <a:pt x="3777375" y="13757"/>
                  </a:cubicBezTo>
                  <a:lnTo>
                    <a:pt x="3771130"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59">
              <a:extLst>
                <a:ext uri="{FF2B5EF4-FFF2-40B4-BE49-F238E27FC236}">
                  <a16:creationId xmlns:a16="http://schemas.microsoft.com/office/drawing/2014/main" id="{7B613766-6995-44A2-A21A-E0D036A1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04018 w 4328502"/>
                <a:gd name="connsiteY1" fmla="*/ 0 h 2582465"/>
                <a:gd name="connsiteX2" fmla="*/ 402352 w 4328502"/>
                <a:gd name="connsiteY2" fmla="*/ 34048 h 2582465"/>
                <a:gd name="connsiteX3" fmla="*/ 553717 w 4328502"/>
                <a:gd name="connsiteY3" fmla="*/ 821451 h 2582465"/>
                <a:gd name="connsiteX4" fmla="*/ 969749 w 4328502"/>
                <a:gd name="connsiteY4" fmla="*/ 1520900 h 2582465"/>
                <a:gd name="connsiteX5" fmla="*/ 1569655 w 4328502"/>
                <a:gd name="connsiteY5" fmla="*/ 2004688 h 2582465"/>
                <a:gd name="connsiteX6" fmla="*/ 2267816 w 4328502"/>
                <a:gd name="connsiteY6" fmla="*/ 2180113 h 2582465"/>
                <a:gd name="connsiteX7" fmla="*/ 2916086 w 4328502"/>
                <a:gd name="connsiteY7" fmla="*/ 1889776 h 2582465"/>
                <a:gd name="connsiteX8" fmla="*/ 3121849 w 4328502"/>
                <a:gd name="connsiteY8" fmla="*/ 1743481 h 2582465"/>
                <a:gd name="connsiteX9" fmla="*/ 3926150 w 4328502"/>
                <a:gd name="connsiteY9" fmla="*/ 370736 h 2582465"/>
                <a:gd name="connsiteX10" fmla="*/ 3890864 w 4328502"/>
                <a:gd name="connsiteY10" fmla="*/ 101186 h 2582465"/>
                <a:gd name="connsiteX11" fmla="*/ 3856896 w 4328502"/>
                <a:gd name="connsiteY11" fmla="*/ 0 h 2582465"/>
                <a:gd name="connsiteX12" fmla="*/ 4280386 w 4328502"/>
                <a:gd name="connsiteY12" fmla="*/ 0 h 2582465"/>
                <a:gd name="connsiteX13" fmla="*/ 4315979 w 4328502"/>
                <a:gd name="connsiteY13" fmla="*/ 179000 h 2582465"/>
                <a:gd name="connsiteX14" fmla="*/ 4328502 w 4328502"/>
                <a:gd name="connsiteY14" fmla="*/ 370736 h 2582465"/>
                <a:gd name="connsiteX15" fmla="*/ 3347729 w 4328502"/>
                <a:gd name="connsiteY15" fmla="*/ 2076387 h 2582465"/>
                <a:gd name="connsiteX16" fmla="*/ 2267816 w 4328502"/>
                <a:gd name="connsiteY16" fmla="*/ 2582465 h 2582465"/>
                <a:gd name="connsiteX17" fmla="*/ 0 w 4328502"/>
                <a:gd name="connsiteY17"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8502" h="2582465">
                  <a:moveTo>
                    <a:pt x="1734" y="0"/>
                  </a:moveTo>
                  <a:lnTo>
                    <a:pt x="404018" y="0"/>
                  </a:lnTo>
                  <a:lnTo>
                    <a:pt x="402352" y="34048"/>
                  </a:lnTo>
                  <a:cubicBezTo>
                    <a:pt x="402352" y="295496"/>
                    <a:pt x="453209" y="560486"/>
                    <a:pt x="553717" y="821451"/>
                  </a:cubicBezTo>
                  <a:cubicBezTo>
                    <a:pt x="651408" y="1075496"/>
                    <a:pt x="795289" y="1317310"/>
                    <a:pt x="969749" y="1520900"/>
                  </a:cubicBezTo>
                  <a:cubicBezTo>
                    <a:pt x="1147186" y="1728030"/>
                    <a:pt x="1349086" y="1890822"/>
                    <a:pt x="1569655" y="2004688"/>
                  </a:cubicBezTo>
                  <a:cubicBezTo>
                    <a:pt x="1795133" y="2121048"/>
                    <a:pt x="2030026" y="2180113"/>
                    <a:pt x="2267816" y="2180113"/>
                  </a:cubicBezTo>
                  <a:cubicBezTo>
                    <a:pt x="2507377" y="2180113"/>
                    <a:pt x="2647234" y="2085882"/>
                    <a:pt x="2916086" y="1889776"/>
                  </a:cubicBezTo>
                  <a:cubicBezTo>
                    <a:pt x="2980945" y="1842459"/>
                    <a:pt x="3048057" y="1793533"/>
                    <a:pt x="3121849" y="1743481"/>
                  </a:cubicBezTo>
                  <a:cubicBezTo>
                    <a:pt x="3685624" y="1361005"/>
                    <a:pt x="3926150" y="950445"/>
                    <a:pt x="3926150" y="370736"/>
                  </a:cubicBezTo>
                  <a:cubicBezTo>
                    <a:pt x="3926150" y="275620"/>
                    <a:pt x="3913903" y="186836"/>
                    <a:pt x="3890864" y="101186"/>
                  </a:cubicBezTo>
                  <a:lnTo>
                    <a:pt x="3856896"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1" name="Freeform: Shape 60">
              <a:extLst>
                <a:ext uri="{FF2B5EF4-FFF2-40B4-BE49-F238E27FC236}">
                  <a16:creationId xmlns:a16="http://schemas.microsoft.com/office/drawing/2014/main" id="{FA521023-D344-46F0-A210-55310BCAC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6372" y="-12149"/>
              <a:ext cx="4619000" cy="2609159"/>
            </a:xfrm>
            <a:custGeom>
              <a:avLst/>
              <a:gdLst>
                <a:gd name="connsiteX0" fmla="*/ 22456 w 4619000"/>
                <a:gd name="connsiteY0" fmla="*/ 0 h 2614653"/>
                <a:gd name="connsiteX1" fmla="*/ 147678 w 4619000"/>
                <a:gd name="connsiteY1" fmla="*/ 0 h 2614653"/>
                <a:gd name="connsiteX2" fmla="*/ 145973 w 4619000"/>
                <a:gd name="connsiteY2" fmla="*/ 79675 h 2614653"/>
                <a:gd name="connsiteX3" fmla="*/ 170195 w 4619000"/>
                <a:gd name="connsiteY3" fmla="*/ 405339 h 2614653"/>
                <a:gd name="connsiteX4" fmla="*/ 210108 w 4619000"/>
                <a:gd name="connsiteY4" fmla="*/ 609814 h 2614653"/>
                <a:gd name="connsiteX5" fmla="*/ 267242 w 4619000"/>
                <a:gd name="connsiteY5" fmla="*/ 810587 h 2614653"/>
                <a:gd name="connsiteX6" fmla="*/ 340148 w 4619000"/>
                <a:gd name="connsiteY6" fmla="*/ 1006533 h 2614653"/>
                <a:gd name="connsiteX7" fmla="*/ 428344 w 4619000"/>
                <a:gd name="connsiteY7" fmla="*/ 1196765 h 2614653"/>
                <a:gd name="connsiteX8" fmla="*/ 644970 w 4619000"/>
                <a:gd name="connsiteY8" fmla="*/ 1557594 h 2614653"/>
                <a:gd name="connsiteX9" fmla="*/ 707335 w 4619000"/>
                <a:gd name="connsiteY9" fmla="*/ 1642893 h 2614653"/>
                <a:gd name="connsiteX10" fmla="*/ 707496 w 4619000"/>
                <a:gd name="connsiteY10" fmla="*/ 1643054 h 2614653"/>
                <a:gd name="connsiteX11" fmla="*/ 707657 w 4619000"/>
                <a:gd name="connsiteY11" fmla="*/ 1643214 h 2614653"/>
                <a:gd name="connsiteX12" fmla="*/ 734453 w 4619000"/>
                <a:gd name="connsiteY12" fmla="*/ 1678219 h 2614653"/>
                <a:gd name="connsiteX13" fmla="*/ 740006 w 4619000"/>
                <a:gd name="connsiteY13" fmla="*/ 1685301 h 2614653"/>
                <a:gd name="connsiteX14" fmla="*/ 772757 w 4619000"/>
                <a:gd name="connsiteY14" fmla="*/ 1726340 h 2614653"/>
                <a:gd name="connsiteX15" fmla="*/ 912937 w 4619000"/>
                <a:gd name="connsiteY15" fmla="*/ 1886074 h 2614653"/>
                <a:gd name="connsiteX16" fmla="*/ 1230392 w 4619000"/>
                <a:gd name="connsiteY16" fmla="*/ 2170617 h 2614653"/>
                <a:gd name="connsiteX17" fmla="*/ 1407025 w 4619000"/>
                <a:gd name="connsiteY17" fmla="*/ 2291725 h 2614653"/>
                <a:gd name="connsiteX18" fmla="*/ 1595567 w 4619000"/>
                <a:gd name="connsiteY18" fmla="*/ 2394808 h 2614653"/>
                <a:gd name="connsiteX19" fmla="*/ 1595808 w 4619000"/>
                <a:gd name="connsiteY19" fmla="*/ 2394888 h 2614653"/>
                <a:gd name="connsiteX20" fmla="*/ 1596050 w 4619000"/>
                <a:gd name="connsiteY20" fmla="*/ 2394969 h 2614653"/>
                <a:gd name="connsiteX21" fmla="*/ 1644493 w 4619000"/>
                <a:gd name="connsiteY21" fmla="*/ 2417581 h 2614653"/>
                <a:gd name="connsiteX22" fmla="*/ 1669036 w 4619000"/>
                <a:gd name="connsiteY22" fmla="*/ 2428686 h 2614653"/>
                <a:gd name="connsiteX23" fmla="*/ 1693660 w 4619000"/>
                <a:gd name="connsiteY23" fmla="*/ 2439147 h 2614653"/>
                <a:gd name="connsiteX24" fmla="*/ 1697523 w 4619000"/>
                <a:gd name="connsiteY24" fmla="*/ 2440756 h 2614653"/>
                <a:gd name="connsiteX25" fmla="*/ 1743310 w 4619000"/>
                <a:gd name="connsiteY25" fmla="*/ 2459104 h 2614653"/>
                <a:gd name="connsiteX26" fmla="*/ 1761899 w 4619000"/>
                <a:gd name="connsiteY26" fmla="*/ 2466185 h 2614653"/>
                <a:gd name="connsiteX27" fmla="*/ 1793685 w 4619000"/>
                <a:gd name="connsiteY27" fmla="*/ 2477934 h 2614653"/>
                <a:gd name="connsiteX28" fmla="*/ 1794007 w 4619000"/>
                <a:gd name="connsiteY28" fmla="*/ 2478014 h 2614653"/>
                <a:gd name="connsiteX29" fmla="*/ 1794329 w 4619000"/>
                <a:gd name="connsiteY29" fmla="*/ 2478175 h 2614653"/>
                <a:gd name="connsiteX30" fmla="*/ 2000977 w 4619000"/>
                <a:gd name="connsiteY30" fmla="*/ 2539413 h 2614653"/>
                <a:gd name="connsiteX31" fmla="*/ 2429240 w 4619000"/>
                <a:gd name="connsiteY31" fmla="*/ 2588983 h 2614653"/>
                <a:gd name="connsiteX32" fmla="*/ 2640394 w 4619000"/>
                <a:gd name="connsiteY32" fmla="*/ 2568383 h 2614653"/>
                <a:gd name="connsiteX33" fmla="*/ 2842214 w 4619000"/>
                <a:gd name="connsiteY33" fmla="*/ 2505535 h 2614653"/>
                <a:gd name="connsiteX34" fmla="*/ 2842536 w 4619000"/>
                <a:gd name="connsiteY34" fmla="*/ 2505374 h 2614653"/>
                <a:gd name="connsiteX35" fmla="*/ 2842858 w 4619000"/>
                <a:gd name="connsiteY35" fmla="*/ 2505213 h 2614653"/>
                <a:gd name="connsiteX36" fmla="*/ 2876977 w 4619000"/>
                <a:gd name="connsiteY36" fmla="*/ 2490004 h 2614653"/>
                <a:gd name="connsiteX37" fmla="*/ 2890818 w 4619000"/>
                <a:gd name="connsiteY37" fmla="*/ 2483647 h 2614653"/>
                <a:gd name="connsiteX38" fmla="*/ 2902486 w 4619000"/>
                <a:gd name="connsiteY38" fmla="*/ 2477853 h 2614653"/>
                <a:gd name="connsiteX39" fmla="*/ 2937732 w 4619000"/>
                <a:gd name="connsiteY39" fmla="*/ 2459667 h 2614653"/>
                <a:gd name="connsiteX40" fmla="*/ 2938054 w 4619000"/>
                <a:gd name="connsiteY40" fmla="*/ 2459506 h 2614653"/>
                <a:gd name="connsiteX41" fmla="*/ 2938376 w 4619000"/>
                <a:gd name="connsiteY41" fmla="*/ 2459345 h 2614653"/>
                <a:gd name="connsiteX42" fmla="*/ 3030515 w 4619000"/>
                <a:gd name="connsiteY42" fmla="*/ 2405430 h 2614653"/>
                <a:gd name="connsiteX43" fmla="*/ 3119917 w 4619000"/>
                <a:gd name="connsiteY43" fmla="*/ 2345640 h 2614653"/>
                <a:gd name="connsiteX44" fmla="*/ 3207630 w 4619000"/>
                <a:gd name="connsiteY44" fmla="*/ 2281023 h 2614653"/>
                <a:gd name="connsiteX45" fmla="*/ 3313046 w 4619000"/>
                <a:gd name="connsiteY45" fmla="*/ 2199506 h 2614653"/>
                <a:gd name="connsiteX46" fmla="*/ 3382170 w 4619000"/>
                <a:gd name="connsiteY46" fmla="*/ 2145591 h 2614653"/>
                <a:gd name="connsiteX47" fmla="*/ 3471251 w 4619000"/>
                <a:gd name="connsiteY47" fmla="*/ 2077433 h 2614653"/>
                <a:gd name="connsiteX48" fmla="*/ 3518568 w 4619000"/>
                <a:gd name="connsiteY48" fmla="*/ 2042589 h 2614653"/>
                <a:gd name="connsiteX49" fmla="*/ 3561056 w 4619000"/>
                <a:gd name="connsiteY49" fmla="*/ 2011366 h 2614653"/>
                <a:gd name="connsiteX50" fmla="*/ 3561217 w 4619000"/>
                <a:gd name="connsiteY50" fmla="*/ 2011206 h 2614653"/>
                <a:gd name="connsiteX51" fmla="*/ 3561378 w 4619000"/>
                <a:gd name="connsiteY51" fmla="*/ 2011045 h 2614653"/>
                <a:gd name="connsiteX52" fmla="*/ 3633399 w 4619000"/>
                <a:gd name="connsiteY52" fmla="*/ 1956405 h 2614653"/>
                <a:gd name="connsiteX53" fmla="*/ 3646998 w 4619000"/>
                <a:gd name="connsiteY53" fmla="*/ 1945864 h 2614653"/>
                <a:gd name="connsiteX54" fmla="*/ 3653597 w 4619000"/>
                <a:gd name="connsiteY54" fmla="*/ 1940553 h 2614653"/>
                <a:gd name="connsiteX55" fmla="*/ 3729883 w 4619000"/>
                <a:gd name="connsiteY55" fmla="*/ 1877625 h 2614653"/>
                <a:gd name="connsiteX56" fmla="*/ 3885835 w 4619000"/>
                <a:gd name="connsiteY56" fmla="*/ 1733261 h 2614653"/>
                <a:gd name="connsiteX57" fmla="*/ 4145190 w 4619000"/>
                <a:gd name="connsiteY57" fmla="*/ 1410333 h 2614653"/>
                <a:gd name="connsiteX58" fmla="*/ 4242318 w 4619000"/>
                <a:gd name="connsiteY58" fmla="*/ 1232494 h 2614653"/>
                <a:gd name="connsiteX59" fmla="*/ 4242399 w 4619000"/>
                <a:gd name="connsiteY59" fmla="*/ 1232333 h 2614653"/>
                <a:gd name="connsiteX60" fmla="*/ 4242480 w 4619000"/>
                <a:gd name="connsiteY60" fmla="*/ 1232172 h 2614653"/>
                <a:gd name="connsiteX61" fmla="*/ 4315868 w 4619000"/>
                <a:gd name="connsiteY61" fmla="*/ 1044434 h 2614653"/>
                <a:gd name="connsiteX62" fmla="*/ 4366645 w 4619000"/>
                <a:gd name="connsiteY62" fmla="*/ 848408 h 2614653"/>
                <a:gd name="connsiteX63" fmla="*/ 4383383 w 4619000"/>
                <a:gd name="connsiteY63" fmla="*/ 748947 h 2614653"/>
                <a:gd name="connsiteX64" fmla="*/ 4394729 w 4619000"/>
                <a:gd name="connsiteY64" fmla="*/ 649083 h 2614653"/>
                <a:gd name="connsiteX65" fmla="*/ 4403742 w 4619000"/>
                <a:gd name="connsiteY65" fmla="*/ 442355 h 2614653"/>
                <a:gd name="connsiteX66" fmla="*/ 4403742 w 4619000"/>
                <a:gd name="connsiteY66" fmla="*/ 431974 h 2614653"/>
                <a:gd name="connsiteX67" fmla="*/ 4403823 w 4619000"/>
                <a:gd name="connsiteY67" fmla="*/ 418294 h 2614653"/>
                <a:gd name="connsiteX68" fmla="*/ 4403420 w 4619000"/>
                <a:gd name="connsiteY68" fmla="*/ 391659 h 2614653"/>
                <a:gd name="connsiteX69" fmla="*/ 4403420 w 4619000"/>
                <a:gd name="connsiteY69" fmla="*/ 391417 h 2614653"/>
                <a:gd name="connsiteX70" fmla="*/ 4403420 w 4619000"/>
                <a:gd name="connsiteY70" fmla="*/ 391176 h 2614653"/>
                <a:gd name="connsiteX71" fmla="*/ 4402776 w 4619000"/>
                <a:gd name="connsiteY71" fmla="*/ 366149 h 2614653"/>
                <a:gd name="connsiteX72" fmla="*/ 4401489 w 4619000"/>
                <a:gd name="connsiteY72" fmla="*/ 340962 h 2614653"/>
                <a:gd name="connsiteX73" fmla="*/ 4392879 w 4619000"/>
                <a:gd name="connsiteY73" fmla="*/ 242306 h 2614653"/>
                <a:gd name="connsiteX74" fmla="*/ 4355219 w 4619000"/>
                <a:gd name="connsiteY74" fmla="*/ 50233 h 2614653"/>
                <a:gd name="connsiteX75" fmla="*/ 4337863 w 4619000"/>
                <a:gd name="connsiteY75" fmla="*/ 0 h 2614653"/>
                <a:gd name="connsiteX76" fmla="*/ 4596545 w 4619000"/>
                <a:gd name="connsiteY76" fmla="*/ 0 h 2614653"/>
                <a:gd name="connsiteX77" fmla="*/ 4607077 w 4619000"/>
                <a:gd name="connsiteY77" fmla="*/ 69014 h 2614653"/>
                <a:gd name="connsiteX78" fmla="*/ 4619000 w 4619000"/>
                <a:gd name="connsiteY78" fmla="*/ 305153 h 2614653"/>
                <a:gd name="connsiteX79" fmla="*/ 2309500 w 4619000"/>
                <a:gd name="connsiteY79" fmla="*/ 2614653 h 2614653"/>
                <a:gd name="connsiteX80" fmla="*/ 0 w 4619000"/>
                <a:gd name="connsiteY80" fmla="*/ 305153 h 2614653"/>
                <a:gd name="connsiteX81" fmla="*/ 11923 w 4619000"/>
                <a:gd name="connsiteY81" fmla="*/ 69014 h 26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619000" h="2614653">
                  <a:moveTo>
                    <a:pt x="22456" y="0"/>
                  </a:moveTo>
                  <a:lnTo>
                    <a:pt x="147678" y="0"/>
                  </a:lnTo>
                  <a:lnTo>
                    <a:pt x="145973" y="79675"/>
                  </a:lnTo>
                  <a:cubicBezTo>
                    <a:pt x="145973" y="186942"/>
                    <a:pt x="154101" y="296623"/>
                    <a:pt x="170195" y="405339"/>
                  </a:cubicBezTo>
                  <a:cubicBezTo>
                    <a:pt x="181058" y="476072"/>
                    <a:pt x="194497" y="544874"/>
                    <a:pt x="210108" y="609814"/>
                  </a:cubicBezTo>
                  <a:cubicBezTo>
                    <a:pt x="227168" y="679662"/>
                    <a:pt x="246400" y="747257"/>
                    <a:pt x="267242" y="810587"/>
                  </a:cubicBezTo>
                  <a:cubicBezTo>
                    <a:pt x="288969" y="876814"/>
                    <a:pt x="313513" y="942720"/>
                    <a:pt x="340148" y="1006533"/>
                  </a:cubicBezTo>
                  <a:cubicBezTo>
                    <a:pt x="367025" y="1070587"/>
                    <a:pt x="396719" y="1134561"/>
                    <a:pt x="428344" y="1196765"/>
                  </a:cubicBezTo>
                  <a:cubicBezTo>
                    <a:pt x="491996" y="1321816"/>
                    <a:pt x="564822" y="1443246"/>
                    <a:pt x="644970" y="1557594"/>
                  </a:cubicBezTo>
                  <a:cubicBezTo>
                    <a:pt x="661628" y="1581172"/>
                    <a:pt x="683757" y="1612153"/>
                    <a:pt x="707335" y="1642893"/>
                  </a:cubicBezTo>
                  <a:lnTo>
                    <a:pt x="707496" y="1643054"/>
                  </a:lnTo>
                  <a:lnTo>
                    <a:pt x="707657" y="1643214"/>
                  </a:lnTo>
                  <a:cubicBezTo>
                    <a:pt x="716347" y="1654963"/>
                    <a:pt x="725521" y="1666792"/>
                    <a:pt x="734453" y="1678219"/>
                  </a:cubicBezTo>
                  <a:lnTo>
                    <a:pt x="740006" y="1685301"/>
                  </a:lnTo>
                  <a:cubicBezTo>
                    <a:pt x="751352" y="1700188"/>
                    <a:pt x="762940" y="1714350"/>
                    <a:pt x="772757" y="1726340"/>
                  </a:cubicBezTo>
                  <a:cubicBezTo>
                    <a:pt x="821522" y="1785889"/>
                    <a:pt x="867390" y="1838114"/>
                    <a:pt x="912937" y="1886074"/>
                  </a:cubicBezTo>
                  <a:cubicBezTo>
                    <a:pt x="1011432" y="1990525"/>
                    <a:pt x="1118217" y="2086204"/>
                    <a:pt x="1230392" y="2170617"/>
                  </a:cubicBezTo>
                  <a:cubicBezTo>
                    <a:pt x="1288492" y="2214313"/>
                    <a:pt x="1347959" y="2255111"/>
                    <a:pt x="1407025" y="2291725"/>
                  </a:cubicBezTo>
                  <a:cubicBezTo>
                    <a:pt x="1474700" y="2332765"/>
                    <a:pt x="1536341" y="2366482"/>
                    <a:pt x="1595567" y="2394808"/>
                  </a:cubicBezTo>
                  <a:lnTo>
                    <a:pt x="1595808" y="2394888"/>
                  </a:lnTo>
                  <a:lnTo>
                    <a:pt x="1596050" y="2394969"/>
                  </a:lnTo>
                  <a:cubicBezTo>
                    <a:pt x="1612868" y="2403338"/>
                    <a:pt x="1629928" y="2411063"/>
                    <a:pt x="1644493" y="2417581"/>
                  </a:cubicBezTo>
                  <a:lnTo>
                    <a:pt x="1669036" y="2428686"/>
                  </a:lnTo>
                  <a:lnTo>
                    <a:pt x="1693660" y="2439147"/>
                  </a:lnTo>
                  <a:lnTo>
                    <a:pt x="1697523" y="2440756"/>
                  </a:lnTo>
                  <a:cubicBezTo>
                    <a:pt x="1713214" y="2447275"/>
                    <a:pt x="1728102" y="2453471"/>
                    <a:pt x="1743310" y="2459104"/>
                  </a:cubicBezTo>
                  <a:cubicBezTo>
                    <a:pt x="1749507" y="2461437"/>
                    <a:pt x="1755703" y="2463771"/>
                    <a:pt x="1761899" y="2466185"/>
                  </a:cubicBezTo>
                  <a:cubicBezTo>
                    <a:pt x="1772843" y="2470450"/>
                    <a:pt x="1783224" y="2474393"/>
                    <a:pt x="1793685" y="2477934"/>
                  </a:cubicBezTo>
                  <a:lnTo>
                    <a:pt x="1794007" y="2478014"/>
                  </a:lnTo>
                  <a:lnTo>
                    <a:pt x="1794329" y="2478175"/>
                  </a:lnTo>
                  <a:cubicBezTo>
                    <a:pt x="1863131" y="2503041"/>
                    <a:pt x="1932657" y="2523641"/>
                    <a:pt x="2000977" y="2539413"/>
                  </a:cubicBezTo>
                  <a:cubicBezTo>
                    <a:pt x="2141639" y="2572326"/>
                    <a:pt x="2285761" y="2589063"/>
                    <a:pt x="2429240" y="2588983"/>
                  </a:cubicBezTo>
                  <a:cubicBezTo>
                    <a:pt x="2501824" y="2588500"/>
                    <a:pt x="2573041" y="2581580"/>
                    <a:pt x="2640394" y="2568383"/>
                  </a:cubicBezTo>
                  <a:cubicBezTo>
                    <a:pt x="2711691" y="2553656"/>
                    <a:pt x="2779608" y="2532573"/>
                    <a:pt x="2842214" y="2505535"/>
                  </a:cubicBezTo>
                  <a:lnTo>
                    <a:pt x="2842536" y="2505374"/>
                  </a:lnTo>
                  <a:lnTo>
                    <a:pt x="2842858" y="2505213"/>
                  </a:lnTo>
                  <a:cubicBezTo>
                    <a:pt x="2854124" y="2500626"/>
                    <a:pt x="2865229" y="2495476"/>
                    <a:pt x="2876977" y="2490004"/>
                  </a:cubicBezTo>
                  <a:cubicBezTo>
                    <a:pt x="2881564" y="2487912"/>
                    <a:pt x="2886151" y="2485739"/>
                    <a:pt x="2890818" y="2483647"/>
                  </a:cubicBezTo>
                  <a:cubicBezTo>
                    <a:pt x="2894761" y="2481716"/>
                    <a:pt x="2898624" y="2479785"/>
                    <a:pt x="2902486" y="2477853"/>
                  </a:cubicBezTo>
                  <a:cubicBezTo>
                    <a:pt x="2914718" y="2471738"/>
                    <a:pt x="2926306" y="2465944"/>
                    <a:pt x="2937732" y="2459667"/>
                  </a:cubicBezTo>
                  <a:lnTo>
                    <a:pt x="2938054" y="2459506"/>
                  </a:lnTo>
                  <a:lnTo>
                    <a:pt x="2938376" y="2459345"/>
                  </a:lnTo>
                  <a:cubicBezTo>
                    <a:pt x="2965817" y="2444941"/>
                    <a:pt x="2994223" y="2428364"/>
                    <a:pt x="3030515" y="2405430"/>
                  </a:cubicBezTo>
                  <a:cubicBezTo>
                    <a:pt x="3059082" y="2387566"/>
                    <a:pt x="3087005" y="2368494"/>
                    <a:pt x="3119917" y="2345640"/>
                  </a:cubicBezTo>
                  <a:cubicBezTo>
                    <a:pt x="3150174" y="2324155"/>
                    <a:pt x="3179787" y="2301945"/>
                    <a:pt x="3207630" y="2281023"/>
                  </a:cubicBezTo>
                  <a:cubicBezTo>
                    <a:pt x="3242957" y="2254387"/>
                    <a:pt x="3278605" y="2226464"/>
                    <a:pt x="3313046" y="2199506"/>
                  </a:cubicBezTo>
                  <a:cubicBezTo>
                    <a:pt x="3335658" y="2181803"/>
                    <a:pt x="3358995" y="2163456"/>
                    <a:pt x="3382170" y="2145591"/>
                  </a:cubicBezTo>
                  <a:cubicBezTo>
                    <a:pt x="3406392" y="2126842"/>
                    <a:pt x="3438339" y="2102137"/>
                    <a:pt x="3471251" y="2077433"/>
                  </a:cubicBezTo>
                  <a:cubicBezTo>
                    <a:pt x="3486782" y="2065684"/>
                    <a:pt x="3502956" y="2053935"/>
                    <a:pt x="3518568" y="2042589"/>
                  </a:cubicBezTo>
                  <a:cubicBezTo>
                    <a:pt x="3533374" y="2031806"/>
                    <a:pt x="3547456" y="2021586"/>
                    <a:pt x="3561056" y="2011366"/>
                  </a:cubicBezTo>
                  <a:lnTo>
                    <a:pt x="3561217" y="2011206"/>
                  </a:lnTo>
                  <a:lnTo>
                    <a:pt x="3561378" y="2011045"/>
                  </a:lnTo>
                  <a:cubicBezTo>
                    <a:pt x="3585599" y="1993422"/>
                    <a:pt x="3609902" y="1974592"/>
                    <a:pt x="3633399" y="1956405"/>
                  </a:cubicBezTo>
                  <a:lnTo>
                    <a:pt x="3646998" y="1945864"/>
                  </a:lnTo>
                  <a:lnTo>
                    <a:pt x="3653597" y="1940553"/>
                  </a:lnTo>
                  <a:cubicBezTo>
                    <a:pt x="3678865" y="1920113"/>
                    <a:pt x="3705018" y="1899110"/>
                    <a:pt x="3729883" y="1877625"/>
                  </a:cubicBezTo>
                  <a:cubicBezTo>
                    <a:pt x="3785247" y="1830389"/>
                    <a:pt x="3837713" y="1781785"/>
                    <a:pt x="3885835" y="1733261"/>
                  </a:cubicBezTo>
                  <a:cubicBezTo>
                    <a:pt x="3987790" y="1629937"/>
                    <a:pt x="4075101" y="1521221"/>
                    <a:pt x="4145190" y="1410333"/>
                  </a:cubicBezTo>
                  <a:cubicBezTo>
                    <a:pt x="4184541" y="1347566"/>
                    <a:pt x="4216327" y="1289467"/>
                    <a:pt x="4242318" y="1232494"/>
                  </a:cubicBezTo>
                  <a:lnTo>
                    <a:pt x="4242399" y="1232333"/>
                  </a:lnTo>
                  <a:lnTo>
                    <a:pt x="4242480" y="1232172"/>
                  </a:lnTo>
                  <a:cubicBezTo>
                    <a:pt x="4269759" y="1174233"/>
                    <a:pt x="4294463" y="1111064"/>
                    <a:pt x="4315868" y="1044434"/>
                  </a:cubicBezTo>
                  <a:cubicBezTo>
                    <a:pt x="4335584" y="983116"/>
                    <a:pt x="4352724" y="917130"/>
                    <a:pt x="4366645" y="848408"/>
                  </a:cubicBezTo>
                  <a:cubicBezTo>
                    <a:pt x="4372922" y="816784"/>
                    <a:pt x="4378555" y="783228"/>
                    <a:pt x="4383383" y="748947"/>
                  </a:cubicBezTo>
                  <a:cubicBezTo>
                    <a:pt x="4387890" y="716759"/>
                    <a:pt x="4391671" y="683122"/>
                    <a:pt x="4394729" y="649083"/>
                  </a:cubicBezTo>
                  <a:cubicBezTo>
                    <a:pt x="4400684" y="583983"/>
                    <a:pt x="4403581" y="516388"/>
                    <a:pt x="4403742" y="442355"/>
                  </a:cubicBezTo>
                  <a:lnTo>
                    <a:pt x="4403742" y="431974"/>
                  </a:lnTo>
                  <a:cubicBezTo>
                    <a:pt x="4403823" y="427387"/>
                    <a:pt x="4403823" y="422881"/>
                    <a:pt x="4403823" y="418294"/>
                  </a:cubicBezTo>
                  <a:cubicBezTo>
                    <a:pt x="4403823" y="407270"/>
                    <a:pt x="4403742" y="399062"/>
                    <a:pt x="4403420" y="391659"/>
                  </a:cubicBezTo>
                  <a:lnTo>
                    <a:pt x="4403420" y="391417"/>
                  </a:lnTo>
                  <a:lnTo>
                    <a:pt x="4403420" y="391176"/>
                  </a:lnTo>
                  <a:lnTo>
                    <a:pt x="4402776" y="366149"/>
                  </a:lnTo>
                  <a:lnTo>
                    <a:pt x="4401489" y="340962"/>
                  </a:lnTo>
                  <a:cubicBezTo>
                    <a:pt x="4400201" y="312315"/>
                    <a:pt x="4397546" y="281817"/>
                    <a:pt x="4392879" y="242306"/>
                  </a:cubicBezTo>
                  <a:cubicBezTo>
                    <a:pt x="4385033" y="178131"/>
                    <a:pt x="4372439" y="113955"/>
                    <a:pt x="4355219" y="50233"/>
                  </a:cubicBezTo>
                  <a:lnTo>
                    <a:pt x="4337863" y="0"/>
                  </a:lnTo>
                  <a:lnTo>
                    <a:pt x="4596545" y="0"/>
                  </a:lnTo>
                  <a:lnTo>
                    <a:pt x="4607077" y="69014"/>
                  </a:lnTo>
                  <a:cubicBezTo>
                    <a:pt x="4614961" y="146655"/>
                    <a:pt x="4619000" y="225432"/>
                    <a:pt x="4619000" y="305153"/>
                  </a:cubicBezTo>
                  <a:cubicBezTo>
                    <a:pt x="4619000" y="1580689"/>
                    <a:pt x="3585036" y="2614653"/>
                    <a:pt x="2309500" y="2614653"/>
                  </a:cubicBezTo>
                  <a:cubicBezTo>
                    <a:pt x="1033964" y="2614653"/>
                    <a:pt x="0" y="1580689"/>
                    <a:pt x="0" y="305153"/>
                  </a:cubicBezTo>
                  <a:cubicBezTo>
                    <a:pt x="0" y="225432"/>
                    <a:pt x="4039" y="146655"/>
                    <a:pt x="11923" y="690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63" name="Group 62">
            <a:extLst>
              <a:ext uri="{FF2B5EF4-FFF2-40B4-BE49-F238E27FC236}">
                <a16:creationId xmlns:a16="http://schemas.microsoft.com/office/drawing/2014/main" id="{36352218-10DD-425E-846C-2766AF166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57008"/>
            <a:ext cx="5409237" cy="4597224"/>
            <a:chOff x="0" y="2317967"/>
            <a:chExt cx="5635126" cy="4536263"/>
          </a:xfrm>
        </p:grpSpPr>
        <p:sp>
          <p:nvSpPr>
            <p:cNvPr id="64" name="Freeform: Shape 63">
              <a:extLst>
                <a:ext uri="{FF2B5EF4-FFF2-40B4-BE49-F238E27FC236}">
                  <a16:creationId xmlns:a16="http://schemas.microsoft.com/office/drawing/2014/main" id="{33A2ABA4-7C75-400B-B004-AE4520FF0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512666 w 5485018"/>
                <a:gd name="connsiteY5" fmla="*/ 4518038 h 4518038"/>
                <a:gd name="connsiteX6" fmla="*/ 4574099 w 5485018"/>
                <a:gd name="connsiteY6" fmla="*/ 4368919 h 4518038"/>
                <a:gd name="connsiteX7" fmla="*/ 4741091 w 5485018"/>
                <a:gd name="connsiteY7" fmla="*/ 3389833 h 4518038"/>
                <a:gd name="connsiteX8" fmla="*/ 4569388 w 5485018"/>
                <a:gd name="connsiteY8" fmla="*/ 2387755 h 4518038"/>
                <a:gd name="connsiteX9" fmla="*/ 4073248 w 5485018"/>
                <a:gd name="connsiteY9" fmla="*/ 1537907 h 4518038"/>
                <a:gd name="connsiteX10" fmla="*/ 3276102 w 5485018"/>
                <a:gd name="connsiteY10" fmla="*/ 955249 h 4518038"/>
                <a:gd name="connsiteX11" fmla="*/ 2119808 w 5485018"/>
                <a:gd name="connsiteY11" fmla="*/ 727992 h 4518038"/>
                <a:gd name="connsiteX12" fmla="*/ 2112990 w 5485018"/>
                <a:gd name="connsiteY12" fmla="*/ 727992 h 4518038"/>
                <a:gd name="connsiteX13" fmla="*/ 2100468 w 5485018"/>
                <a:gd name="connsiteY13" fmla="*/ 727992 h 4518038"/>
                <a:gd name="connsiteX14" fmla="*/ 2087947 w 5485018"/>
                <a:gd name="connsiteY14" fmla="*/ 727629 h 4518038"/>
                <a:gd name="connsiteX15" fmla="*/ 1989265 w 5485018"/>
                <a:gd name="connsiteY15" fmla="*/ 726055 h 4518038"/>
                <a:gd name="connsiteX16" fmla="*/ 946901 w 5485018"/>
                <a:gd name="connsiteY16" fmla="*/ 945810 h 4518038"/>
                <a:gd name="connsiteX17" fmla="*/ 218808 w 5485018"/>
                <a:gd name="connsiteY17" fmla="*/ 1519271 h 4518038"/>
                <a:gd name="connsiteX18" fmla="*/ 77177 w 5485018"/>
                <a:gd name="connsiteY18" fmla="*/ 1709761 h 4518038"/>
                <a:gd name="connsiteX19" fmla="*/ 0 w 5485018"/>
                <a:gd name="connsiteY19" fmla="*/ 1837634 h 4518038"/>
                <a:gd name="connsiteX20" fmla="*/ 0 w 5485018"/>
                <a:gd name="connsiteY20" fmla="*/ 701173 h 4518038"/>
                <a:gd name="connsiteX21" fmla="*/ 94238 w 5485018"/>
                <a:gd name="connsiteY21" fmla="*/ 618817 h 4518038"/>
                <a:gd name="connsiteX22" fmla="*/ 1989265 w 5485018"/>
                <a:gd name="connsiteY22"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512666" y="4518038"/>
                  </a:lnTo>
                  <a:lnTo>
                    <a:pt x="4574099" y="4368919"/>
                  </a:lnTo>
                  <a:cubicBezTo>
                    <a:pt x="4684932" y="4060345"/>
                    <a:pt x="4741091" y="3730957"/>
                    <a:pt x="4741091" y="3389833"/>
                  </a:cubicBezTo>
                  <a:cubicBezTo>
                    <a:pt x="4741091" y="3043625"/>
                    <a:pt x="4683319" y="2706493"/>
                    <a:pt x="4569388" y="2387755"/>
                  </a:cubicBezTo>
                  <a:cubicBezTo>
                    <a:pt x="4454218" y="2065386"/>
                    <a:pt x="4287225" y="1779441"/>
                    <a:pt x="4073248" y="1537907"/>
                  </a:cubicBezTo>
                  <a:cubicBezTo>
                    <a:pt x="3850965" y="1287054"/>
                    <a:pt x="3582688" y="1091019"/>
                    <a:pt x="3276102" y="955249"/>
                  </a:cubicBezTo>
                  <a:cubicBezTo>
                    <a:pt x="2935427" y="804470"/>
                    <a:pt x="2546399" y="727992"/>
                    <a:pt x="2119808" y="727992"/>
                  </a:cubicBezTo>
                  <a:lnTo>
                    <a:pt x="2112990" y="727992"/>
                  </a:lnTo>
                  <a:lnTo>
                    <a:pt x="2100468" y="727992"/>
                  </a:lnTo>
                  <a:lnTo>
                    <a:pt x="2087947" y="727629"/>
                  </a:lnTo>
                  <a:cubicBezTo>
                    <a:pt x="2054599" y="726541"/>
                    <a:pt x="2022241" y="726055"/>
                    <a:pt x="1989265" y="726055"/>
                  </a:cubicBezTo>
                  <a:cubicBezTo>
                    <a:pt x="1603957" y="726055"/>
                    <a:pt x="1253114" y="799872"/>
                    <a:pt x="946901" y="945810"/>
                  </a:cubicBezTo>
                  <a:cubicBezTo>
                    <a:pt x="667837" y="1078435"/>
                    <a:pt x="422869" y="1271444"/>
                    <a:pt x="218808" y="1519271"/>
                  </a:cubicBezTo>
                  <a:cubicBezTo>
                    <a:pt x="168847" y="1579957"/>
                    <a:pt x="121614" y="1643495"/>
                    <a:pt x="77177" y="1709761"/>
                  </a:cubicBezTo>
                  <a:lnTo>
                    <a:pt x="0" y="1837634"/>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3ADE4509-9115-467E-836A-106D01A0E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646095 w 5485018"/>
                <a:gd name="connsiteY5" fmla="*/ 4518038 h 4518038"/>
                <a:gd name="connsiteX6" fmla="*/ 4691006 w 5485018"/>
                <a:gd name="connsiteY6" fmla="*/ 4409093 h 4518038"/>
                <a:gd name="connsiteX7" fmla="*/ 4864938 w 5485018"/>
                <a:gd name="connsiteY7" fmla="*/ 3389953 h 4518038"/>
                <a:gd name="connsiteX8" fmla="*/ 4686293 w 5485018"/>
                <a:gd name="connsiteY8" fmla="*/ 2347943 h 4518038"/>
                <a:gd name="connsiteX9" fmla="*/ 4166848 w 5485018"/>
                <a:gd name="connsiteY9" fmla="*/ 1458888 h 4518038"/>
                <a:gd name="connsiteX10" fmla="*/ 3327179 w 5485018"/>
                <a:gd name="connsiteY10" fmla="*/ 845129 h 4518038"/>
                <a:gd name="connsiteX11" fmla="*/ 2119684 w 5485018"/>
                <a:gd name="connsiteY11" fmla="*/ 607104 h 4518038"/>
                <a:gd name="connsiteX12" fmla="*/ 2113362 w 5485018"/>
                <a:gd name="connsiteY12" fmla="*/ 607104 h 4518038"/>
                <a:gd name="connsiteX13" fmla="*/ 2102700 w 5485018"/>
                <a:gd name="connsiteY13" fmla="*/ 607104 h 4518038"/>
                <a:gd name="connsiteX14" fmla="*/ 2092038 w 5485018"/>
                <a:gd name="connsiteY14" fmla="*/ 606740 h 4518038"/>
                <a:gd name="connsiteX15" fmla="*/ 1989265 w 5485018"/>
                <a:gd name="connsiteY15" fmla="*/ 605046 h 4518038"/>
                <a:gd name="connsiteX16" fmla="*/ 892105 w 5485018"/>
                <a:gd name="connsiteY16" fmla="*/ 837143 h 4518038"/>
                <a:gd name="connsiteX17" fmla="*/ 121738 w 5485018"/>
                <a:gd name="connsiteY17" fmla="*/ 1443641 h 4518038"/>
                <a:gd name="connsiteX18" fmla="*/ 0 w 5485018"/>
                <a:gd name="connsiteY18" fmla="*/ 1607393 h 4518038"/>
                <a:gd name="connsiteX19" fmla="*/ 0 w 5485018"/>
                <a:gd name="connsiteY19" fmla="*/ 701173 h 4518038"/>
                <a:gd name="connsiteX20" fmla="*/ 94238 w 5485018"/>
                <a:gd name="connsiteY20" fmla="*/ 618817 h 4518038"/>
                <a:gd name="connsiteX21" fmla="*/ 1989265 w 5485018"/>
                <a:gd name="connsiteY21"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646095" y="4518038"/>
                  </a:lnTo>
                  <a:lnTo>
                    <a:pt x="4691006" y="4409093"/>
                  </a:lnTo>
                  <a:cubicBezTo>
                    <a:pt x="4806425" y="4087572"/>
                    <a:pt x="4864938" y="3744753"/>
                    <a:pt x="4864938" y="3389953"/>
                  </a:cubicBezTo>
                  <a:cubicBezTo>
                    <a:pt x="4864938" y="3030072"/>
                    <a:pt x="4804812" y="2679509"/>
                    <a:pt x="4686293" y="2347943"/>
                  </a:cubicBezTo>
                  <a:cubicBezTo>
                    <a:pt x="4565916" y="2011174"/>
                    <a:pt x="4391115" y="1712040"/>
                    <a:pt x="4166848" y="1458888"/>
                  </a:cubicBezTo>
                  <a:cubicBezTo>
                    <a:pt x="3932787" y="1194604"/>
                    <a:pt x="3650253" y="988162"/>
                    <a:pt x="3327179" y="845129"/>
                  </a:cubicBezTo>
                  <a:cubicBezTo>
                    <a:pt x="2970387" y="687212"/>
                    <a:pt x="2564126" y="607104"/>
                    <a:pt x="2119684" y="607104"/>
                  </a:cubicBezTo>
                  <a:lnTo>
                    <a:pt x="2113362" y="607104"/>
                  </a:lnTo>
                  <a:lnTo>
                    <a:pt x="2102700" y="607104"/>
                  </a:lnTo>
                  <a:lnTo>
                    <a:pt x="2092038" y="606740"/>
                  </a:lnTo>
                  <a:cubicBezTo>
                    <a:pt x="2057202" y="605532"/>
                    <a:pt x="2023605" y="605046"/>
                    <a:pt x="1989265" y="605046"/>
                  </a:cubicBezTo>
                  <a:cubicBezTo>
                    <a:pt x="1584989" y="605046"/>
                    <a:pt x="1215923" y="682977"/>
                    <a:pt x="892105" y="837143"/>
                  </a:cubicBezTo>
                  <a:cubicBezTo>
                    <a:pt x="596554" y="977755"/>
                    <a:pt x="337327" y="1181776"/>
                    <a:pt x="121738" y="1443641"/>
                  </a:cubicBezTo>
                  <a:lnTo>
                    <a:pt x="0" y="1607393"/>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B8AEE038-5037-42A4-9563-BCE140CA4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1563"/>
              <a:ext cx="5474293" cy="4492666"/>
            </a:xfrm>
            <a:custGeom>
              <a:avLst/>
              <a:gdLst>
                <a:gd name="connsiteX0" fmla="*/ 2115592 w 5474293"/>
                <a:gd name="connsiteY0" fmla="*/ 41 h 4492666"/>
                <a:gd name="connsiteX1" fmla="*/ 3398462 w 5474293"/>
                <a:gd name="connsiteY1" fmla="*/ 218585 h 4492666"/>
                <a:gd name="connsiteX2" fmla="*/ 3475450 w 5474293"/>
                <a:gd name="connsiteY2" fmla="*/ 248231 h 4492666"/>
                <a:gd name="connsiteX3" fmla="*/ 3514006 w 5474293"/>
                <a:gd name="connsiteY3" fmla="*/ 262994 h 4492666"/>
                <a:gd name="connsiteX4" fmla="*/ 3551818 w 5474293"/>
                <a:gd name="connsiteY4" fmla="*/ 279573 h 4492666"/>
                <a:gd name="connsiteX5" fmla="*/ 3627317 w 5474293"/>
                <a:gd name="connsiteY5" fmla="*/ 313213 h 4492666"/>
                <a:gd name="connsiteX6" fmla="*/ 3665128 w 5474293"/>
                <a:gd name="connsiteY6" fmla="*/ 330033 h 4492666"/>
                <a:gd name="connsiteX7" fmla="*/ 3702071 w 5474293"/>
                <a:gd name="connsiteY7" fmla="*/ 348669 h 4492666"/>
                <a:gd name="connsiteX8" fmla="*/ 3775959 w 5474293"/>
                <a:gd name="connsiteY8" fmla="*/ 386060 h 4492666"/>
                <a:gd name="connsiteX9" fmla="*/ 3812905 w 5474293"/>
                <a:gd name="connsiteY9" fmla="*/ 404817 h 4492666"/>
                <a:gd name="connsiteX10" fmla="*/ 3848855 w 5474293"/>
                <a:gd name="connsiteY10" fmla="*/ 425267 h 4492666"/>
                <a:gd name="connsiteX11" fmla="*/ 3920762 w 5474293"/>
                <a:gd name="connsiteY11" fmla="*/ 466653 h 4492666"/>
                <a:gd name="connsiteX12" fmla="*/ 3956712 w 5474293"/>
                <a:gd name="connsiteY12" fmla="*/ 487466 h 4492666"/>
                <a:gd name="connsiteX13" fmla="*/ 3991550 w 5474293"/>
                <a:gd name="connsiteY13" fmla="*/ 509852 h 4492666"/>
                <a:gd name="connsiteX14" fmla="*/ 4511739 w 5474293"/>
                <a:gd name="connsiteY14" fmla="*/ 921042 h 4492666"/>
                <a:gd name="connsiteX15" fmla="*/ 4933990 w 5474293"/>
                <a:gd name="connsiteY15" fmla="*/ 1431579 h 4492666"/>
                <a:gd name="connsiteX16" fmla="*/ 5244418 w 5474293"/>
                <a:gd name="connsiteY16" fmla="*/ 2014241 h 4492666"/>
                <a:gd name="connsiteX17" fmla="*/ 5433601 w 5474293"/>
                <a:gd name="connsiteY17" fmla="*/ 2643851 h 4492666"/>
                <a:gd name="connsiteX18" fmla="*/ 5469182 w 5474293"/>
                <a:gd name="connsiteY18" fmla="*/ 2969730 h 4492666"/>
                <a:gd name="connsiteX19" fmla="*/ 5472280 w 5474293"/>
                <a:gd name="connsiteY19" fmla="*/ 3051530 h 4492666"/>
                <a:gd name="connsiteX20" fmla="*/ 5473893 w 5474293"/>
                <a:gd name="connsiteY20" fmla="*/ 3133213 h 4492666"/>
                <a:gd name="connsiteX21" fmla="*/ 5473396 w 5474293"/>
                <a:gd name="connsiteY21" fmla="*/ 3214894 h 4492666"/>
                <a:gd name="connsiteX22" fmla="*/ 5471413 w 5474293"/>
                <a:gd name="connsiteY22" fmla="*/ 3296455 h 4492666"/>
                <a:gd name="connsiteX23" fmla="*/ 5370003 w 5474293"/>
                <a:gd name="connsiteY23" fmla="*/ 3937439 h 4492666"/>
                <a:gd name="connsiteX24" fmla="*/ 5330578 w 5474293"/>
                <a:gd name="connsiteY24" fmla="*/ 4093542 h 4492666"/>
                <a:gd name="connsiteX25" fmla="*/ 5309380 w 5474293"/>
                <a:gd name="connsiteY25" fmla="*/ 4170988 h 4492666"/>
                <a:gd name="connsiteX26" fmla="*/ 5289173 w 5474293"/>
                <a:gd name="connsiteY26" fmla="*/ 4248555 h 4492666"/>
                <a:gd name="connsiteX27" fmla="*/ 5266983 w 5474293"/>
                <a:gd name="connsiteY27" fmla="*/ 4325639 h 4492666"/>
                <a:gd name="connsiteX28" fmla="*/ 5245039 w 5474293"/>
                <a:gd name="connsiteY28" fmla="*/ 4402599 h 4492666"/>
                <a:gd name="connsiteX29" fmla="*/ 5216062 w 5474293"/>
                <a:gd name="connsiteY29" fmla="*/ 4492666 h 4492666"/>
                <a:gd name="connsiteX30" fmla="*/ 4901582 w 5474293"/>
                <a:gd name="connsiteY30" fmla="*/ 4492666 h 4492666"/>
                <a:gd name="connsiteX31" fmla="*/ 4912791 w 5474293"/>
                <a:gd name="connsiteY31" fmla="*/ 4462983 h 4492666"/>
                <a:gd name="connsiteX32" fmla="*/ 4934983 w 5474293"/>
                <a:gd name="connsiteY32" fmla="*/ 4393040 h 4492666"/>
                <a:gd name="connsiteX33" fmla="*/ 4956181 w 5474293"/>
                <a:gd name="connsiteY33" fmla="*/ 4322734 h 4492666"/>
                <a:gd name="connsiteX34" fmla="*/ 4990895 w 5474293"/>
                <a:gd name="connsiteY34" fmla="*/ 4180064 h 4492666"/>
                <a:gd name="connsiteX35" fmla="*/ 5014697 w 5474293"/>
                <a:gd name="connsiteY35" fmla="*/ 4035216 h 4492666"/>
                <a:gd name="connsiteX36" fmla="*/ 5026474 w 5474293"/>
                <a:gd name="connsiteY36" fmla="*/ 3888915 h 4492666"/>
                <a:gd name="connsiteX37" fmla="*/ 4998580 w 5474293"/>
                <a:gd name="connsiteY37" fmla="*/ 3307225 h 4492666"/>
                <a:gd name="connsiteX38" fmla="*/ 4990770 w 5474293"/>
                <a:gd name="connsiteY38" fmla="*/ 3235586 h 4492666"/>
                <a:gd name="connsiteX39" fmla="*/ 4982093 w 5474293"/>
                <a:gd name="connsiteY39" fmla="*/ 3164190 h 4492666"/>
                <a:gd name="connsiteX40" fmla="*/ 4971556 w 5474293"/>
                <a:gd name="connsiteY40" fmla="*/ 3093158 h 4492666"/>
                <a:gd name="connsiteX41" fmla="*/ 4960024 w 5474293"/>
                <a:gd name="connsiteY41" fmla="*/ 3022368 h 4492666"/>
                <a:gd name="connsiteX42" fmla="*/ 4946883 w 5474293"/>
                <a:gd name="connsiteY42" fmla="*/ 2951941 h 4492666"/>
                <a:gd name="connsiteX43" fmla="*/ 4940685 w 5474293"/>
                <a:gd name="connsiteY43" fmla="*/ 2916728 h 4492666"/>
                <a:gd name="connsiteX44" fmla="*/ 4933123 w 5474293"/>
                <a:gd name="connsiteY44" fmla="*/ 2881754 h 4492666"/>
                <a:gd name="connsiteX45" fmla="*/ 4918494 w 5474293"/>
                <a:gd name="connsiteY45" fmla="*/ 2811812 h 4492666"/>
                <a:gd name="connsiteX46" fmla="*/ 4911553 w 5474293"/>
                <a:gd name="connsiteY46" fmla="*/ 2776841 h 4492666"/>
                <a:gd name="connsiteX47" fmla="*/ 4903494 w 5474293"/>
                <a:gd name="connsiteY47" fmla="*/ 2742111 h 4492666"/>
                <a:gd name="connsiteX48" fmla="*/ 4755594 w 5474293"/>
                <a:gd name="connsiteY48" fmla="*/ 2192244 h 4492666"/>
                <a:gd name="connsiteX49" fmla="*/ 4523888 w 5474293"/>
                <a:gd name="connsiteY49" fmla="*/ 1671057 h 4492666"/>
                <a:gd name="connsiteX50" fmla="*/ 4489176 w 5474293"/>
                <a:gd name="connsiteY50" fmla="*/ 1608376 h 4492666"/>
                <a:gd name="connsiteX51" fmla="*/ 4451613 w 5474293"/>
                <a:gd name="connsiteY51" fmla="*/ 1547507 h 4492666"/>
                <a:gd name="connsiteX52" fmla="*/ 4414049 w 5474293"/>
                <a:gd name="connsiteY52" fmla="*/ 1486398 h 4492666"/>
                <a:gd name="connsiteX53" fmla="*/ 4373758 w 5474293"/>
                <a:gd name="connsiteY53" fmla="*/ 1427104 h 4492666"/>
                <a:gd name="connsiteX54" fmla="*/ 4332971 w 5474293"/>
                <a:gd name="connsiteY54" fmla="*/ 1367930 h 4492666"/>
                <a:gd name="connsiteX55" fmla="*/ 4289828 w 5474293"/>
                <a:gd name="connsiteY55" fmla="*/ 1310450 h 4492666"/>
                <a:gd name="connsiteX56" fmla="*/ 4268258 w 5474293"/>
                <a:gd name="connsiteY56" fmla="*/ 1281651 h 4492666"/>
                <a:gd name="connsiteX57" fmla="*/ 4257471 w 5474293"/>
                <a:gd name="connsiteY57" fmla="*/ 1267250 h 4492666"/>
                <a:gd name="connsiteX58" fmla="*/ 4245941 w 5474293"/>
                <a:gd name="connsiteY58" fmla="*/ 1253455 h 4492666"/>
                <a:gd name="connsiteX59" fmla="*/ 4199824 w 5474293"/>
                <a:gd name="connsiteY59" fmla="*/ 1198154 h 4492666"/>
                <a:gd name="connsiteX60" fmla="*/ 3782406 w 5474293"/>
                <a:gd name="connsiteY60" fmla="*/ 797372 h 4492666"/>
                <a:gd name="connsiteX61" fmla="*/ 3540661 w 5474293"/>
                <a:gd name="connsiteY61" fmla="*/ 632194 h 4492666"/>
                <a:gd name="connsiteX62" fmla="*/ 3279449 w 5474293"/>
                <a:gd name="connsiteY62" fmla="*/ 495211 h 4492666"/>
                <a:gd name="connsiteX63" fmla="*/ 2712893 w 5474293"/>
                <a:gd name="connsiteY63" fmla="*/ 311278 h 4492666"/>
                <a:gd name="connsiteX64" fmla="*/ 2639377 w 5474293"/>
                <a:gd name="connsiteY64" fmla="*/ 295787 h 4492666"/>
                <a:gd name="connsiteX65" fmla="*/ 2564993 w 5474293"/>
                <a:gd name="connsiteY65" fmla="*/ 284291 h 4492666"/>
                <a:gd name="connsiteX66" fmla="*/ 2415482 w 5474293"/>
                <a:gd name="connsiteY66" fmla="*/ 264446 h 4492666"/>
                <a:gd name="connsiteX67" fmla="*/ 2340231 w 5474293"/>
                <a:gd name="connsiteY67" fmla="*/ 257428 h 4492666"/>
                <a:gd name="connsiteX68" fmla="*/ 2264732 w 5474293"/>
                <a:gd name="connsiteY68" fmla="*/ 251982 h 4492666"/>
                <a:gd name="connsiteX69" fmla="*/ 2112989 w 5474293"/>
                <a:gd name="connsiteY69" fmla="*/ 245811 h 4492666"/>
                <a:gd name="connsiteX70" fmla="*/ 1515068 w 5474293"/>
                <a:gd name="connsiteY70" fmla="*/ 306677 h 4492666"/>
                <a:gd name="connsiteX71" fmla="*/ 963016 w 5474293"/>
                <a:gd name="connsiteY71" fmla="*/ 513967 h 4492666"/>
                <a:gd name="connsiteX72" fmla="*/ 485101 w 5474293"/>
                <a:gd name="connsiteY72" fmla="*/ 835489 h 4492666"/>
                <a:gd name="connsiteX73" fmla="*/ 377616 w 5474293"/>
                <a:gd name="connsiteY73" fmla="*/ 929391 h 4492666"/>
                <a:gd name="connsiteX74" fmla="*/ 350963 w 5474293"/>
                <a:gd name="connsiteY74" fmla="*/ 952869 h 4492666"/>
                <a:gd name="connsiteX75" fmla="*/ 325177 w 5474293"/>
                <a:gd name="connsiteY75" fmla="*/ 977433 h 4492666"/>
                <a:gd name="connsiteX76" fmla="*/ 273108 w 5474293"/>
                <a:gd name="connsiteY76" fmla="*/ 1026079 h 4492666"/>
                <a:gd name="connsiteX77" fmla="*/ 246950 w 5474293"/>
                <a:gd name="connsiteY77" fmla="*/ 1050280 h 4492666"/>
                <a:gd name="connsiteX78" fmla="*/ 221907 w 5474293"/>
                <a:gd name="connsiteY78" fmla="*/ 1075572 h 4492666"/>
                <a:gd name="connsiteX79" fmla="*/ 171698 w 5474293"/>
                <a:gd name="connsiteY79" fmla="*/ 1126154 h 4492666"/>
                <a:gd name="connsiteX80" fmla="*/ 123596 w 5474293"/>
                <a:gd name="connsiteY80" fmla="*/ 1178793 h 4492666"/>
                <a:gd name="connsiteX81" fmla="*/ 76734 w 5474293"/>
                <a:gd name="connsiteY81" fmla="*/ 1232642 h 4492666"/>
                <a:gd name="connsiteX82" fmla="*/ 0 w 5474293"/>
                <a:gd name="connsiteY82" fmla="*/ 1334855 h 4492666"/>
                <a:gd name="connsiteX83" fmla="*/ 0 w 5474293"/>
                <a:gd name="connsiteY83" fmla="*/ 663435 h 4492666"/>
                <a:gd name="connsiteX84" fmla="*/ 16483 w 5474293"/>
                <a:gd name="connsiteY84" fmla="*/ 648530 h 4492666"/>
                <a:gd name="connsiteX85" fmla="*/ 48220 w 5474293"/>
                <a:gd name="connsiteY85" fmla="*/ 620940 h 4492666"/>
                <a:gd name="connsiteX86" fmla="*/ 81570 w 5474293"/>
                <a:gd name="connsiteY86" fmla="*/ 595043 h 4492666"/>
                <a:gd name="connsiteX87" fmla="*/ 217693 w 5474293"/>
                <a:gd name="connsiteY87" fmla="*/ 495573 h 4492666"/>
                <a:gd name="connsiteX88" fmla="*/ 817844 w 5474293"/>
                <a:gd name="connsiteY88" fmla="*/ 193898 h 4492666"/>
                <a:gd name="connsiteX89" fmla="*/ 1463494 w 5474293"/>
                <a:gd name="connsiteY89" fmla="*/ 41427 h 4492666"/>
                <a:gd name="connsiteX90" fmla="*/ 2115592 w 5474293"/>
                <a:gd name="connsiteY90" fmla="*/ 41 h 44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474293" h="4492666">
                  <a:moveTo>
                    <a:pt x="2115592" y="41"/>
                  </a:moveTo>
                  <a:cubicBezTo>
                    <a:pt x="2546769" y="1129"/>
                    <a:pt x="2985634" y="65627"/>
                    <a:pt x="3398462" y="218585"/>
                  </a:cubicBezTo>
                  <a:lnTo>
                    <a:pt x="3475450" y="248231"/>
                  </a:lnTo>
                  <a:lnTo>
                    <a:pt x="3514006" y="262994"/>
                  </a:lnTo>
                  <a:cubicBezTo>
                    <a:pt x="3526651" y="268318"/>
                    <a:pt x="3539171" y="274006"/>
                    <a:pt x="3551818" y="279573"/>
                  </a:cubicBezTo>
                  <a:lnTo>
                    <a:pt x="3627317" y="313213"/>
                  </a:lnTo>
                  <a:lnTo>
                    <a:pt x="3665128" y="330033"/>
                  </a:lnTo>
                  <a:cubicBezTo>
                    <a:pt x="3677650" y="335841"/>
                    <a:pt x="3689676" y="342377"/>
                    <a:pt x="3702071" y="348669"/>
                  </a:cubicBezTo>
                  <a:lnTo>
                    <a:pt x="3775959" y="386060"/>
                  </a:lnTo>
                  <a:lnTo>
                    <a:pt x="3812905" y="404817"/>
                  </a:lnTo>
                  <a:cubicBezTo>
                    <a:pt x="3825054" y="411352"/>
                    <a:pt x="3836832" y="418491"/>
                    <a:pt x="3848855" y="425267"/>
                  </a:cubicBezTo>
                  <a:lnTo>
                    <a:pt x="3920762" y="466653"/>
                  </a:lnTo>
                  <a:lnTo>
                    <a:pt x="3956712" y="487466"/>
                  </a:lnTo>
                  <a:lnTo>
                    <a:pt x="3991550" y="509852"/>
                  </a:lnTo>
                  <a:cubicBezTo>
                    <a:pt x="4178500" y="628078"/>
                    <a:pt x="4353674" y="766030"/>
                    <a:pt x="4511739" y="921042"/>
                  </a:cubicBezTo>
                  <a:cubicBezTo>
                    <a:pt x="4669309" y="1076539"/>
                    <a:pt x="4811754" y="1247647"/>
                    <a:pt x="4933990" y="1431579"/>
                  </a:cubicBezTo>
                  <a:cubicBezTo>
                    <a:pt x="5056724" y="1615272"/>
                    <a:pt x="5159993" y="1811186"/>
                    <a:pt x="5244418" y="2014241"/>
                  </a:cubicBezTo>
                  <a:cubicBezTo>
                    <a:pt x="5327481" y="2217657"/>
                    <a:pt x="5396409" y="2427728"/>
                    <a:pt x="5433601" y="2643851"/>
                  </a:cubicBezTo>
                  <a:cubicBezTo>
                    <a:pt x="5452446" y="2751792"/>
                    <a:pt x="5463480" y="2860819"/>
                    <a:pt x="5469182" y="2969730"/>
                  </a:cubicBezTo>
                  <a:cubicBezTo>
                    <a:pt x="5471413" y="2996957"/>
                    <a:pt x="5471785" y="3024183"/>
                    <a:pt x="5472280" y="3051530"/>
                  </a:cubicBezTo>
                  <a:lnTo>
                    <a:pt x="5473893" y="3133213"/>
                  </a:lnTo>
                  <a:cubicBezTo>
                    <a:pt x="5474883" y="3160441"/>
                    <a:pt x="5473770" y="3187667"/>
                    <a:pt x="5473396" y="3214894"/>
                  </a:cubicBezTo>
                  <a:lnTo>
                    <a:pt x="5471413" y="3296455"/>
                  </a:lnTo>
                  <a:cubicBezTo>
                    <a:pt x="5463726" y="3513909"/>
                    <a:pt x="5421452" y="3728700"/>
                    <a:pt x="5370003" y="3937439"/>
                  </a:cubicBezTo>
                  <a:cubicBezTo>
                    <a:pt x="5356367" y="3989595"/>
                    <a:pt x="5343100" y="4041629"/>
                    <a:pt x="5330578" y="4093542"/>
                  </a:cubicBezTo>
                  <a:lnTo>
                    <a:pt x="5309380" y="4170988"/>
                  </a:lnTo>
                  <a:lnTo>
                    <a:pt x="5289173" y="4248555"/>
                  </a:lnTo>
                  <a:lnTo>
                    <a:pt x="5266983" y="4325639"/>
                  </a:lnTo>
                  <a:cubicBezTo>
                    <a:pt x="5259667" y="4351292"/>
                    <a:pt x="5253096" y="4377187"/>
                    <a:pt x="5245039" y="4402599"/>
                  </a:cubicBezTo>
                  <a:lnTo>
                    <a:pt x="5216062" y="4492666"/>
                  </a:lnTo>
                  <a:lnTo>
                    <a:pt x="4901582" y="4492666"/>
                  </a:lnTo>
                  <a:lnTo>
                    <a:pt x="4912791" y="4462983"/>
                  </a:lnTo>
                  <a:cubicBezTo>
                    <a:pt x="4921718" y="4440114"/>
                    <a:pt x="4927669" y="4416273"/>
                    <a:pt x="4934983" y="4393040"/>
                  </a:cubicBezTo>
                  <a:lnTo>
                    <a:pt x="4956181" y="4322734"/>
                  </a:lnTo>
                  <a:cubicBezTo>
                    <a:pt x="4968704" y="4275420"/>
                    <a:pt x="4979862" y="4227742"/>
                    <a:pt x="4990895" y="4180064"/>
                  </a:cubicBezTo>
                  <a:cubicBezTo>
                    <a:pt x="5000067" y="4131903"/>
                    <a:pt x="5007506" y="4083498"/>
                    <a:pt x="5014697" y="4035216"/>
                  </a:cubicBezTo>
                  <a:cubicBezTo>
                    <a:pt x="5019284" y="3986327"/>
                    <a:pt x="5023871" y="3937683"/>
                    <a:pt x="5026474" y="3888915"/>
                  </a:cubicBezTo>
                  <a:cubicBezTo>
                    <a:pt x="5034534" y="3693002"/>
                    <a:pt x="5016310" y="3498298"/>
                    <a:pt x="4998580" y="3307225"/>
                  </a:cubicBezTo>
                  <a:lnTo>
                    <a:pt x="4990770" y="3235586"/>
                  </a:lnTo>
                  <a:cubicBezTo>
                    <a:pt x="4988167" y="3211748"/>
                    <a:pt x="4986182" y="3187910"/>
                    <a:pt x="4982093" y="3164190"/>
                  </a:cubicBezTo>
                  <a:lnTo>
                    <a:pt x="4971556" y="3093158"/>
                  </a:lnTo>
                  <a:cubicBezTo>
                    <a:pt x="4968084" y="3069442"/>
                    <a:pt x="4964735" y="3045844"/>
                    <a:pt x="4960024" y="3022368"/>
                  </a:cubicBezTo>
                  <a:lnTo>
                    <a:pt x="4946883" y="2951941"/>
                  </a:lnTo>
                  <a:lnTo>
                    <a:pt x="4940685" y="2916728"/>
                  </a:lnTo>
                  <a:cubicBezTo>
                    <a:pt x="4938454" y="2904988"/>
                    <a:pt x="4935603" y="2893372"/>
                    <a:pt x="4933123" y="2881754"/>
                  </a:cubicBezTo>
                  <a:cubicBezTo>
                    <a:pt x="4927915" y="2858522"/>
                    <a:pt x="4923205" y="2835167"/>
                    <a:pt x="4918494" y="2811812"/>
                  </a:cubicBezTo>
                  <a:lnTo>
                    <a:pt x="4911553" y="2776841"/>
                  </a:lnTo>
                  <a:lnTo>
                    <a:pt x="4903494" y="2742111"/>
                  </a:lnTo>
                  <a:cubicBezTo>
                    <a:pt x="4862335" y="2556724"/>
                    <a:pt x="4819069" y="2371579"/>
                    <a:pt x="4755594" y="2192244"/>
                  </a:cubicBezTo>
                  <a:cubicBezTo>
                    <a:pt x="4693607" y="2012547"/>
                    <a:pt x="4616123" y="1837930"/>
                    <a:pt x="4523888" y="1671057"/>
                  </a:cubicBezTo>
                  <a:lnTo>
                    <a:pt x="4489176" y="1608376"/>
                  </a:lnTo>
                  <a:lnTo>
                    <a:pt x="4451613" y="1547507"/>
                  </a:lnTo>
                  <a:cubicBezTo>
                    <a:pt x="4439092" y="1527178"/>
                    <a:pt x="4427065" y="1506485"/>
                    <a:pt x="4414049" y="1486398"/>
                  </a:cubicBezTo>
                  <a:lnTo>
                    <a:pt x="4373758" y="1427104"/>
                  </a:lnTo>
                  <a:cubicBezTo>
                    <a:pt x="4360121" y="1407499"/>
                    <a:pt x="4347475" y="1387050"/>
                    <a:pt x="4332971" y="1367930"/>
                  </a:cubicBezTo>
                  <a:lnTo>
                    <a:pt x="4289828" y="1310450"/>
                  </a:lnTo>
                  <a:lnTo>
                    <a:pt x="4268258" y="1281651"/>
                  </a:lnTo>
                  <a:lnTo>
                    <a:pt x="4257471" y="1267250"/>
                  </a:lnTo>
                  <a:lnTo>
                    <a:pt x="4245941" y="1253455"/>
                  </a:lnTo>
                  <a:lnTo>
                    <a:pt x="4199824" y="1198154"/>
                  </a:lnTo>
                  <a:cubicBezTo>
                    <a:pt x="4076223" y="1051127"/>
                    <a:pt x="3936878" y="915598"/>
                    <a:pt x="3782406" y="797372"/>
                  </a:cubicBezTo>
                  <a:cubicBezTo>
                    <a:pt x="3705172" y="738198"/>
                    <a:pt x="3624465" y="683017"/>
                    <a:pt x="3540661" y="632194"/>
                  </a:cubicBezTo>
                  <a:cubicBezTo>
                    <a:pt x="3456483" y="582217"/>
                    <a:pt x="3369578" y="535749"/>
                    <a:pt x="3279449" y="495211"/>
                  </a:cubicBezTo>
                  <a:cubicBezTo>
                    <a:pt x="3099688" y="413287"/>
                    <a:pt x="2908894" y="352421"/>
                    <a:pt x="2712893" y="311278"/>
                  </a:cubicBezTo>
                  <a:lnTo>
                    <a:pt x="2639377" y="295787"/>
                  </a:lnTo>
                  <a:cubicBezTo>
                    <a:pt x="2614706" y="291552"/>
                    <a:pt x="2589789" y="288163"/>
                    <a:pt x="2564993" y="284291"/>
                  </a:cubicBezTo>
                  <a:cubicBezTo>
                    <a:pt x="2515280" y="277031"/>
                    <a:pt x="2465817" y="268198"/>
                    <a:pt x="2415482" y="264446"/>
                  </a:cubicBezTo>
                  <a:lnTo>
                    <a:pt x="2340231" y="257428"/>
                  </a:lnTo>
                  <a:cubicBezTo>
                    <a:pt x="2315188" y="255129"/>
                    <a:pt x="2290147" y="252466"/>
                    <a:pt x="2264732" y="251982"/>
                  </a:cubicBezTo>
                  <a:lnTo>
                    <a:pt x="2112989" y="245811"/>
                  </a:lnTo>
                  <a:cubicBezTo>
                    <a:pt x="1910292" y="242179"/>
                    <a:pt x="1709334" y="261422"/>
                    <a:pt x="1515068" y="306677"/>
                  </a:cubicBezTo>
                  <a:cubicBezTo>
                    <a:pt x="1320802" y="351572"/>
                    <a:pt x="1135214" y="423574"/>
                    <a:pt x="963016" y="513967"/>
                  </a:cubicBezTo>
                  <a:cubicBezTo>
                    <a:pt x="790695" y="604482"/>
                    <a:pt x="631639" y="713754"/>
                    <a:pt x="485101" y="835489"/>
                  </a:cubicBezTo>
                  <a:cubicBezTo>
                    <a:pt x="447290" y="864410"/>
                    <a:pt x="413445" y="898292"/>
                    <a:pt x="377616" y="929391"/>
                  </a:cubicBezTo>
                  <a:lnTo>
                    <a:pt x="350963" y="952869"/>
                  </a:lnTo>
                  <a:cubicBezTo>
                    <a:pt x="342160" y="960855"/>
                    <a:pt x="333854" y="969326"/>
                    <a:pt x="325177" y="977433"/>
                  </a:cubicBezTo>
                  <a:cubicBezTo>
                    <a:pt x="307943" y="993770"/>
                    <a:pt x="290712" y="1010106"/>
                    <a:pt x="273108" y="1026079"/>
                  </a:cubicBezTo>
                  <a:cubicBezTo>
                    <a:pt x="264431" y="1034187"/>
                    <a:pt x="255379" y="1041931"/>
                    <a:pt x="246950" y="1050280"/>
                  </a:cubicBezTo>
                  <a:lnTo>
                    <a:pt x="221907" y="1075572"/>
                  </a:lnTo>
                  <a:lnTo>
                    <a:pt x="171698" y="1126154"/>
                  </a:lnTo>
                  <a:cubicBezTo>
                    <a:pt x="154467" y="1142611"/>
                    <a:pt x="139340" y="1161005"/>
                    <a:pt x="123596" y="1178793"/>
                  </a:cubicBezTo>
                  <a:lnTo>
                    <a:pt x="76734" y="1232642"/>
                  </a:lnTo>
                  <a:lnTo>
                    <a:pt x="0" y="1334855"/>
                  </a:lnTo>
                  <a:lnTo>
                    <a:pt x="0" y="663435"/>
                  </a:lnTo>
                  <a:lnTo>
                    <a:pt x="16483" y="648530"/>
                  </a:lnTo>
                  <a:cubicBezTo>
                    <a:pt x="27021" y="639332"/>
                    <a:pt x="37312" y="629893"/>
                    <a:pt x="48220" y="620940"/>
                  </a:cubicBezTo>
                  <a:lnTo>
                    <a:pt x="81570" y="595043"/>
                  </a:lnTo>
                  <a:cubicBezTo>
                    <a:pt x="126324" y="560920"/>
                    <a:pt x="170334" y="526189"/>
                    <a:pt x="217693" y="495573"/>
                  </a:cubicBezTo>
                  <a:cubicBezTo>
                    <a:pt x="403528" y="368636"/>
                    <a:pt x="607091" y="267955"/>
                    <a:pt x="817844" y="193898"/>
                  </a:cubicBezTo>
                  <a:cubicBezTo>
                    <a:pt x="1028722" y="119356"/>
                    <a:pt x="1246293" y="71921"/>
                    <a:pt x="1463494" y="41427"/>
                  </a:cubicBezTo>
                  <a:cubicBezTo>
                    <a:pt x="1681315" y="11537"/>
                    <a:pt x="1899630" y="-805"/>
                    <a:pt x="2115592" y="4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a16="http://schemas.microsoft.com/office/drawing/2014/main" id="{04432E34-6BBC-4765-8C67-2A6E9F418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480043 w 5455589"/>
                <a:gd name="connsiteY5" fmla="*/ 4526023 h 4526023"/>
                <a:gd name="connsiteX6" fmla="*/ 4544716 w 5455589"/>
                <a:gd name="connsiteY6" fmla="*/ 4369040 h 4526023"/>
                <a:gd name="connsiteX7" fmla="*/ 4711707 w 5455589"/>
                <a:gd name="connsiteY7" fmla="*/ 3389953 h 4526023"/>
                <a:gd name="connsiteX8" fmla="*/ 4540005 w 5455589"/>
                <a:gd name="connsiteY8" fmla="*/ 2387756 h 4526023"/>
                <a:gd name="connsiteX9" fmla="*/ 4043865 w 5455589"/>
                <a:gd name="connsiteY9" fmla="*/ 1537907 h 4526023"/>
                <a:gd name="connsiteX10" fmla="*/ 3246721 w 5455589"/>
                <a:gd name="connsiteY10" fmla="*/ 955249 h 4526023"/>
                <a:gd name="connsiteX11" fmla="*/ 2090425 w 5455589"/>
                <a:gd name="connsiteY11" fmla="*/ 727992 h 4526023"/>
                <a:gd name="connsiteX12" fmla="*/ 2083606 w 5455589"/>
                <a:gd name="connsiteY12" fmla="*/ 727992 h 4526023"/>
                <a:gd name="connsiteX13" fmla="*/ 2071085 w 5455589"/>
                <a:gd name="connsiteY13" fmla="*/ 727992 h 4526023"/>
                <a:gd name="connsiteX14" fmla="*/ 2058564 w 5455589"/>
                <a:gd name="connsiteY14" fmla="*/ 727630 h 4526023"/>
                <a:gd name="connsiteX15" fmla="*/ 1959882 w 5455589"/>
                <a:gd name="connsiteY15" fmla="*/ 726055 h 4526023"/>
                <a:gd name="connsiteX16" fmla="*/ 917394 w 5455589"/>
                <a:gd name="connsiteY16" fmla="*/ 945930 h 4526023"/>
                <a:gd name="connsiteX17" fmla="*/ 189425 w 5455589"/>
                <a:gd name="connsiteY17" fmla="*/ 1519394 h 4526023"/>
                <a:gd name="connsiteX18" fmla="*/ 47794 w 5455589"/>
                <a:gd name="connsiteY18" fmla="*/ 1709883 h 4526023"/>
                <a:gd name="connsiteX19" fmla="*/ 0 w 5455589"/>
                <a:gd name="connsiteY19" fmla="*/ 1789072 h 4526023"/>
                <a:gd name="connsiteX20" fmla="*/ 0 w 5455589"/>
                <a:gd name="connsiteY20" fmla="*/ 675495 h 4526023"/>
                <a:gd name="connsiteX21" fmla="*/ 64855 w 5455589"/>
                <a:gd name="connsiteY21" fmla="*/ 618817 h 4526023"/>
                <a:gd name="connsiteX22" fmla="*/ 1959882 w 5455589"/>
                <a:gd name="connsiteY22"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480043" y="4526023"/>
                  </a:lnTo>
                  <a:lnTo>
                    <a:pt x="4544716" y="4369040"/>
                  </a:lnTo>
                  <a:cubicBezTo>
                    <a:pt x="4655547" y="4060465"/>
                    <a:pt x="4711707" y="3731077"/>
                    <a:pt x="4711707" y="3389953"/>
                  </a:cubicBezTo>
                  <a:cubicBezTo>
                    <a:pt x="4711707" y="3043625"/>
                    <a:pt x="4653936" y="2706493"/>
                    <a:pt x="4540005" y="2387756"/>
                  </a:cubicBezTo>
                  <a:cubicBezTo>
                    <a:pt x="4424835" y="2065386"/>
                    <a:pt x="4257842" y="1779441"/>
                    <a:pt x="4043865" y="1537907"/>
                  </a:cubicBezTo>
                  <a:cubicBezTo>
                    <a:pt x="3821582" y="1287054"/>
                    <a:pt x="3553305" y="1091020"/>
                    <a:pt x="3246721" y="955249"/>
                  </a:cubicBezTo>
                  <a:cubicBezTo>
                    <a:pt x="2906044" y="804470"/>
                    <a:pt x="2517016" y="727992"/>
                    <a:pt x="2090425" y="727992"/>
                  </a:cubicBezTo>
                  <a:lnTo>
                    <a:pt x="2083606" y="727992"/>
                  </a:lnTo>
                  <a:lnTo>
                    <a:pt x="2071085" y="727992"/>
                  </a:lnTo>
                  <a:lnTo>
                    <a:pt x="2058564" y="727630"/>
                  </a:lnTo>
                  <a:cubicBezTo>
                    <a:pt x="2025216" y="726541"/>
                    <a:pt x="1992858" y="726055"/>
                    <a:pt x="1959882" y="726055"/>
                  </a:cubicBezTo>
                  <a:cubicBezTo>
                    <a:pt x="1574698" y="726055"/>
                    <a:pt x="1223854" y="799992"/>
                    <a:pt x="917394" y="945930"/>
                  </a:cubicBezTo>
                  <a:cubicBezTo>
                    <a:pt x="638454" y="1078555"/>
                    <a:pt x="393486" y="1271566"/>
                    <a:pt x="189425" y="1519394"/>
                  </a:cubicBezTo>
                  <a:cubicBezTo>
                    <a:pt x="139464" y="1580080"/>
                    <a:pt x="92231" y="1643617"/>
                    <a:pt x="47794" y="1709883"/>
                  </a:cubicBezTo>
                  <a:lnTo>
                    <a:pt x="0" y="1789072"/>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63D4367F-6965-4855-B998-98587267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613420 w 5455589"/>
                <a:gd name="connsiteY5" fmla="*/ 4526023 h 4526023"/>
                <a:gd name="connsiteX6" fmla="*/ 4661623 w 5455589"/>
                <a:gd name="connsiteY6" fmla="*/ 4409094 h 4526023"/>
                <a:gd name="connsiteX7" fmla="*/ 4835557 w 5455589"/>
                <a:gd name="connsiteY7" fmla="*/ 3389953 h 4526023"/>
                <a:gd name="connsiteX8" fmla="*/ 4656910 w 5455589"/>
                <a:gd name="connsiteY8" fmla="*/ 2347944 h 4526023"/>
                <a:gd name="connsiteX9" fmla="*/ 4137464 w 5455589"/>
                <a:gd name="connsiteY9" fmla="*/ 1458888 h 4526023"/>
                <a:gd name="connsiteX10" fmla="*/ 3297796 w 5455589"/>
                <a:gd name="connsiteY10" fmla="*/ 845129 h 4526023"/>
                <a:gd name="connsiteX11" fmla="*/ 2090301 w 5455589"/>
                <a:gd name="connsiteY11" fmla="*/ 607104 h 4526023"/>
                <a:gd name="connsiteX12" fmla="*/ 2083978 w 5455589"/>
                <a:gd name="connsiteY12" fmla="*/ 607104 h 4526023"/>
                <a:gd name="connsiteX13" fmla="*/ 2073317 w 5455589"/>
                <a:gd name="connsiteY13" fmla="*/ 607104 h 4526023"/>
                <a:gd name="connsiteX14" fmla="*/ 2062656 w 5455589"/>
                <a:gd name="connsiteY14" fmla="*/ 606741 h 4526023"/>
                <a:gd name="connsiteX15" fmla="*/ 1959882 w 5455589"/>
                <a:gd name="connsiteY15" fmla="*/ 605046 h 4526023"/>
                <a:gd name="connsiteX16" fmla="*/ 862722 w 5455589"/>
                <a:gd name="connsiteY16" fmla="*/ 837143 h 4526023"/>
                <a:gd name="connsiteX17" fmla="*/ 92355 w 5455589"/>
                <a:gd name="connsiteY17" fmla="*/ 1443641 h 4526023"/>
                <a:gd name="connsiteX18" fmla="*/ 0 w 5455589"/>
                <a:gd name="connsiteY18" fmla="*/ 1567870 h 4526023"/>
                <a:gd name="connsiteX19" fmla="*/ 0 w 5455589"/>
                <a:gd name="connsiteY19" fmla="*/ 675495 h 4526023"/>
                <a:gd name="connsiteX20" fmla="*/ 64855 w 5455589"/>
                <a:gd name="connsiteY20" fmla="*/ 618817 h 4526023"/>
                <a:gd name="connsiteX21" fmla="*/ 1959882 w 5455589"/>
                <a:gd name="connsiteY21"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613420" y="4526023"/>
                  </a:lnTo>
                  <a:lnTo>
                    <a:pt x="4661623" y="4409094"/>
                  </a:lnTo>
                  <a:cubicBezTo>
                    <a:pt x="4777041" y="4087572"/>
                    <a:pt x="4835557" y="3744753"/>
                    <a:pt x="4835557" y="3389953"/>
                  </a:cubicBezTo>
                  <a:cubicBezTo>
                    <a:pt x="4835557" y="3030072"/>
                    <a:pt x="4775428" y="2679509"/>
                    <a:pt x="4656910" y="2347944"/>
                  </a:cubicBezTo>
                  <a:cubicBezTo>
                    <a:pt x="4536532" y="2011174"/>
                    <a:pt x="4361732" y="1712040"/>
                    <a:pt x="4137464" y="1458888"/>
                  </a:cubicBezTo>
                  <a:cubicBezTo>
                    <a:pt x="3903404" y="1194604"/>
                    <a:pt x="3620870" y="988162"/>
                    <a:pt x="3297796" y="845129"/>
                  </a:cubicBezTo>
                  <a:cubicBezTo>
                    <a:pt x="2941004" y="687212"/>
                    <a:pt x="2534743" y="607104"/>
                    <a:pt x="2090301" y="607104"/>
                  </a:cubicBezTo>
                  <a:lnTo>
                    <a:pt x="2083978" y="607104"/>
                  </a:lnTo>
                  <a:lnTo>
                    <a:pt x="2073317" y="607104"/>
                  </a:lnTo>
                  <a:lnTo>
                    <a:pt x="2062656" y="606741"/>
                  </a:lnTo>
                  <a:cubicBezTo>
                    <a:pt x="2027819" y="605532"/>
                    <a:pt x="1994222" y="605046"/>
                    <a:pt x="1959882" y="605046"/>
                  </a:cubicBezTo>
                  <a:cubicBezTo>
                    <a:pt x="1555729" y="605046"/>
                    <a:pt x="1186663" y="683098"/>
                    <a:pt x="862722" y="837143"/>
                  </a:cubicBezTo>
                  <a:cubicBezTo>
                    <a:pt x="567171" y="977755"/>
                    <a:pt x="307943" y="1181776"/>
                    <a:pt x="92355" y="1443641"/>
                  </a:cubicBezTo>
                  <a:lnTo>
                    <a:pt x="0" y="1567870"/>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9" name="Freeform: Shape 68">
              <a:extLst>
                <a:ext uri="{FF2B5EF4-FFF2-40B4-BE49-F238E27FC236}">
                  <a16:creationId xmlns:a16="http://schemas.microsoft.com/office/drawing/2014/main" id="{9A1ACE64-3E71-49F9-A03A-2B0836727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17967"/>
              <a:ext cx="5635125" cy="4536263"/>
            </a:xfrm>
            <a:custGeom>
              <a:avLst/>
              <a:gdLst>
                <a:gd name="connsiteX0" fmla="*/ 2112370 w 5635125"/>
                <a:gd name="connsiteY0" fmla="*/ 2011 h 4536263"/>
                <a:gd name="connsiteX1" fmla="*/ 3443962 w 5635125"/>
                <a:gd name="connsiteY1" fmla="*/ 201797 h 4536263"/>
                <a:gd name="connsiteX2" fmla="*/ 3524048 w 5635125"/>
                <a:gd name="connsiteY2" fmla="*/ 230356 h 4536263"/>
                <a:gd name="connsiteX3" fmla="*/ 3564215 w 5635125"/>
                <a:gd name="connsiteY3" fmla="*/ 244513 h 4536263"/>
                <a:gd name="connsiteX4" fmla="*/ 3604134 w 5635125"/>
                <a:gd name="connsiteY4" fmla="*/ 259397 h 4536263"/>
                <a:gd name="connsiteX5" fmla="*/ 3761580 w 5635125"/>
                <a:gd name="connsiteY5" fmla="*/ 325106 h 4536263"/>
                <a:gd name="connsiteX6" fmla="*/ 3915926 w 5635125"/>
                <a:gd name="connsiteY6" fmla="*/ 398680 h 4536263"/>
                <a:gd name="connsiteX7" fmla="*/ 4066305 w 5635125"/>
                <a:gd name="connsiteY7" fmla="*/ 480844 h 4536263"/>
                <a:gd name="connsiteX8" fmla="*/ 4617984 w 5635125"/>
                <a:gd name="connsiteY8" fmla="*/ 890098 h 4536263"/>
                <a:gd name="connsiteX9" fmla="*/ 5387359 w 5635125"/>
                <a:gd name="connsiteY9" fmla="*/ 2020324 h 4536263"/>
                <a:gd name="connsiteX10" fmla="*/ 5634933 w 5635125"/>
                <a:gd name="connsiteY10" fmla="*/ 3356508 h 4536263"/>
                <a:gd name="connsiteX11" fmla="*/ 5426809 w 5635125"/>
                <a:gd name="connsiteY11" fmla="*/ 4521289 h 4536263"/>
                <a:gd name="connsiteX12" fmla="*/ 5420775 w 5635125"/>
                <a:gd name="connsiteY12" fmla="*/ 4536263 h 4536263"/>
                <a:gd name="connsiteX13" fmla="*/ 5192615 w 5635125"/>
                <a:gd name="connsiteY13" fmla="*/ 4536263 h 4536263"/>
                <a:gd name="connsiteX14" fmla="*/ 5252198 w 5635125"/>
                <a:gd name="connsiteY14" fmla="*/ 4305372 h 4536263"/>
                <a:gd name="connsiteX15" fmla="*/ 5302934 w 5635125"/>
                <a:gd name="connsiteY15" fmla="*/ 3992169 h 4536263"/>
                <a:gd name="connsiteX16" fmla="*/ 5317935 w 5635125"/>
                <a:gd name="connsiteY16" fmla="*/ 3834617 h 4536263"/>
                <a:gd name="connsiteX17" fmla="*/ 5326240 w 5635125"/>
                <a:gd name="connsiteY17" fmla="*/ 3676819 h 4536263"/>
                <a:gd name="connsiteX18" fmla="*/ 5328597 w 5635125"/>
                <a:gd name="connsiteY18" fmla="*/ 3519023 h 4536263"/>
                <a:gd name="connsiteX19" fmla="*/ 5326862 w 5635125"/>
                <a:gd name="connsiteY19" fmla="*/ 3440247 h 4536263"/>
                <a:gd name="connsiteX20" fmla="*/ 5324754 w 5635125"/>
                <a:gd name="connsiteY20" fmla="*/ 3361590 h 4536263"/>
                <a:gd name="connsiteX21" fmla="*/ 5320291 w 5635125"/>
                <a:gd name="connsiteY21" fmla="*/ 3282936 h 4536263"/>
                <a:gd name="connsiteX22" fmla="*/ 5314712 w 5635125"/>
                <a:gd name="connsiteY22" fmla="*/ 3204522 h 4536263"/>
                <a:gd name="connsiteX23" fmla="*/ 5307521 w 5635125"/>
                <a:gd name="connsiteY23" fmla="*/ 3126228 h 4536263"/>
                <a:gd name="connsiteX24" fmla="*/ 5304050 w 5635125"/>
                <a:gd name="connsiteY24" fmla="*/ 3087142 h 4536263"/>
                <a:gd name="connsiteX25" fmla="*/ 5299091 w 5635125"/>
                <a:gd name="connsiteY25" fmla="*/ 3048177 h 4536263"/>
                <a:gd name="connsiteX26" fmla="*/ 5249253 w 5635125"/>
                <a:gd name="connsiteY26" fmla="*/ 2738030 h 4536263"/>
                <a:gd name="connsiteX27" fmla="*/ 5078790 w 5635125"/>
                <a:gd name="connsiteY27" fmla="*/ 2134677 h 4536263"/>
                <a:gd name="connsiteX28" fmla="*/ 4445910 w 5635125"/>
                <a:gd name="connsiteY28" fmla="*/ 1049950 h 4536263"/>
                <a:gd name="connsiteX29" fmla="*/ 3975680 w 5635125"/>
                <a:gd name="connsiteY29" fmla="*/ 613349 h 4536263"/>
                <a:gd name="connsiteX30" fmla="*/ 3842409 w 5635125"/>
                <a:gd name="connsiteY30" fmla="*/ 520416 h 4536263"/>
                <a:gd name="connsiteX31" fmla="*/ 3703560 w 5635125"/>
                <a:gd name="connsiteY31" fmla="*/ 434620 h 4536263"/>
                <a:gd name="connsiteX32" fmla="*/ 3559132 w 5635125"/>
                <a:gd name="connsiteY32" fmla="*/ 357174 h 4536263"/>
                <a:gd name="connsiteX33" fmla="*/ 3409869 w 5635125"/>
                <a:gd name="connsiteY33" fmla="*/ 287835 h 4536263"/>
                <a:gd name="connsiteX34" fmla="*/ 3391024 w 5635125"/>
                <a:gd name="connsiteY34" fmla="*/ 279364 h 4536263"/>
                <a:gd name="connsiteX35" fmla="*/ 3371810 w 5635125"/>
                <a:gd name="connsiteY35" fmla="*/ 271862 h 4536263"/>
                <a:gd name="connsiteX36" fmla="*/ 3333378 w 5635125"/>
                <a:gd name="connsiteY36" fmla="*/ 256857 h 4536263"/>
                <a:gd name="connsiteX37" fmla="*/ 3256391 w 5635125"/>
                <a:gd name="connsiteY37" fmla="*/ 226846 h 4536263"/>
                <a:gd name="connsiteX38" fmla="*/ 3178039 w 5635125"/>
                <a:gd name="connsiteY38" fmla="*/ 200103 h 4536263"/>
                <a:gd name="connsiteX39" fmla="*/ 3099068 w 5635125"/>
                <a:gd name="connsiteY39" fmla="*/ 174933 h 4536263"/>
                <a:gd name="connsiteX40" fmla="*/ 3059520 w 5635125"/>
                <a:gd name="connsiteY40" fmla="*/ 162469 h 4536263"/>
                <a:gd name="connsiteX41" fmla="*/ 3019354 w 5635125"/>
                <a:gd name="connsiteY41" fmla="*/ 152062 h 4536263"/>
                <a:gd name="connsiteX42" fmla="*/ 2938896 w 5635125"/>
                <a:gd name="connsiteY42" fmla="*/ 131490 h 4536263"/>
                <a:gd name="connsiteX43" fmla="*/ 2776242 w 5635125"/>
                <a:gd name="connsiteY43" fmla="*/ 96762 h 4536263"/>
                <a:gd name="connsiteX44" fmla="*/ 2111872 w 5635125"/>
                <a:gd name="connsiteY44" fmla="*/ 38314 h 4536263"/>
                <a:gd name="connsiteX45" fmla="*/ 1447502 w 5635125"/>
                <a:gd name="connsiteY45" fmla="*/ 87201 h 4536263"/>
                <a:gd name="connsiteX46" fmla="*/ 1365679 w 5635125"/>
                <a:gd name="connsiteY46" fmla="*/ 101965 h 4536263"/>
                <a:gd name="connsiteX47" fmla="*/ 1284974 w 5635125"/>
                <a:gd name="connsiteY47" fmla="*/ 121446 h 4536263"/>
                <a:gd name="connsiteX48" fmla="*/ 1204515 w 5635125"/>
                <a:gd name="connsiteY48" fmla="*/ 141291 h 4536263"/>
                <a:gd name="connsiteX49" fmla="*/ 1125296 w 5635125"/>
                <a:gd name="connsiteY49" fmla="*/ 165253 h 4536263"/>
                <a:gd name="connsiteX50" fmla="*/ 1046326 w 5635125"/>
                <a:gd name="connsiteY50" fmla="*/ 189939 h 4536263"/>
                <a:gd name="connsiteX51" fmla="*/ 1026614 w 5635125"/>
                <a:gd name="connsiteY51" fmla="*/ 196231 h 4536263"/>
                <a:gd name="connsiteX52" fmla="*/ 1007275 w 5635125"/>
                <a:gd name="connsiteY52" fmla="*/ 203492 h 4536263"/>
                <a:gd name="connsiteX53" fmla="*/ 968719 w 5635125"/>
                <a:gd name="connsiteY53" fmla="*/ 218255 h 4536263"/>
                <a:gd name="connsiteX54" fmla="*/ 891856 w 5635125"/>
                <a:gd name="connsiteY54" fmla="*/ 247901 h 4536263"/>
                <a:gd name="connsiteX55" fmla="*/ 872641 w 5635125"/>
                <a:gd name="connsiteY55" fmla="*/ 255283 h 4536263"/>
                <a:gd name="connsiteX56" fmla="*/ 853922 w 5635125"/>
                <a:gd name="connsiteY56" fmla="*/ 263755 h 4536263"/>
                <a:gd name="connsiteX57" fmla="*/ 816481 w 5635125"/>
                <a:gd name="connsiteY57" fmla="*/ 280817 h 4536263"/>
                <a:gd name="connsiteX58" fmla="*/ 260959 w 5635125"/>
                <a:gd name="connsiteY58" fmla="*/ 618433 h 4536263"/>
                <a:gd name="connsiteX59" fmla="*/ 21645 w 5635125"/>
                <a:gd name="connsiteY59" fmla="*/ 832906 h 4536263"/>
                <a:gd name="connsiteX60" fmla="*/ 0 w 5635125"/>
                <a:gd name="connsiteY60" fmla="*/ 857354 h 4536263"/>
                <a:gd name="connsiteX61" fmla="*/ 0 w 5635125"/>
                <a:gd name="connsiteY61" fmla="*/ 593247 h 4536263"/>
                <a:gd name="connsiteX62" fmla="*/ 18510 w 5635125"/>
                <a:gd name="connsiteY62" fmla="*/ 579335 h 4536263"/>
                <a:gd name="connsiteX63" fmla="*/ 161780 w 5635125"/>
                <a:gd name="connsiteY63" fmla="*/ 484113 h 4536263"/>
                <a:gd name="connsiteX64" fmla="*/ 778792 w 5635125"/>
                <a:gd name="connsiteY64" fmla="*/ 190181 h 4536263"/>
                <a:gd name="connsiteX65" fmla="*/ 2112370 w 5635125"/>
                <a:gd name="connsiteY65" fmla="*/ 2011 h 453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35125" h="4536263">
                  <a:moveTo>
                    <a:pt x="2112370" y="2011"/>
                  </a:moveTo>
                  <a:cubicBezTo>
                    <a:pt x="2560655" y="2374"/>
                    <a:pt x="3013032" y="58402"/>
                    <a:pt x="3443962" y="201797"/>
                  </a:cubicBezTo>
                  <a:lnTo>
                    <a:pt x="3524048" y="230356"/>
                  </a:lnTo>
                  <a:lnTo>
                    <a:pt x="3564215" y="244513"/>
                  </a:lnTo>
                  <a:cubicBezTo>
                    <a:pt x="3577605" y="249353"/>
                    <a:pt x="3591118" y="253589"/>
                    <a:pt x="3604134" y="259397"/>
                  </a:cubicBezTo>
                  <a:cubicBezTo>
                    <a:pt x="3656450" y="281301"/>
                    <a:pt x="3709388" y="302356"/>
                    <a:pt x="3761580" y="325106"/>
                  </a:cubicBezTo>
                  <a:cubicBezTo>
                    <a:pt x="3812903" y="349550"/>
                    <a:pt x="3864849" y="373268"/>
                    <a:pt x="3915926" y="398680"/>
                  </a:cubicBezTo>
                  <a:cubicBezTo>
                    <a:pt x="3965887" y="426028"/>
                    <a:pt x="4016716" y="452409"/>
                    <a:pt x="4066305" y="480844"/>
                  </a:cubicBezTo>
                  <a:cubicBezTo>
                    <a:pt x="4263794" y="596166"/>
                    <a:pt x="4449629" y="733392"/>
                    <a:pt x="4617984" y="890098"/>
                  </a:cubicBezTo>
                  <a:cubicBezTo>
                    <a:pt x="4954818" y="1203754"/>
                    <a:pt x="5217764" y="1595219"/>
                    <a:pt x="5387359" y="2020324"/>
                  </a:cubicBezTo>
                  <a:cubicBezTo>
                    <a:pt x="5557947" y="2445551"/>
                    <a:pt x="5639646" y="2902604"/>
                    <a:pt x="5634933" y="3356508"/>
                  </a:cubicBezTo>
                  <a:cubicBezTo>
                    <a:pt x="5631191" y="3754046"/>
                    <a:pt x="5559369" y="4148944"/>
                    <a:pt x="5426809" y="4521289"/>
                  </a:cubicBezTo>
                  <a:lnTo>
                    <a:pt x="5420775" y="4536263"/>
                  </a:lnTo>
                  <a:lnTo>
                    <a:pt x="5192615" y="4536263"/>
                  </a:lnTo>
                  <a:lnTo>
                    <a:pt x="5252198" y="4305372"/>
                  </a:lnTo>
                  <a:cubicBezTo>
                    <a:pt x="5273894" y="4201637"/>
                    <a:pt x="5290785" y="4097084"/>
                    <a:pt x="5302934" y="3992169"/>
                  </a:cubicBezTo>
                  <a:lnTo>
                    <a:pt x="5317935" y="3834617"/>
                  </a:lnTo>
                  <a:cubicBezTo>
                    <a:pt x="5320661" y="3781977"/>
                    <a:pt x="5324259" y="3729339"/>
                    <a:pt x="5326240" y="3676819"/>
                  </a:cubicBezTo>
                  <a:cubicBezTo>
                    <a:pt x="5326862" y="3624181"/>
                    <a:pt x="5328968" y="3571662"/>
                    <a:pt x="5328597" y="3519023"/>
                  </a:cubicBezTo>
                  <a:lnTo>
                    <a:pt x="5326862" y="3440247"/>
                  </a:lnTo>
                  <a:cubicBezTo>
                    <a:pt x="5326117" y="3413987"/>
                    <a:pt x="5326862" y="3387729"/>
                    <a:pt x="5324754" y="3361590"/>
                  </a:cubicBezTo>
                  <a:lnTo>
                    <a:pt x="5320291" y="3282936"/>
                  </a:lnTo>
                  <a:cubicBezTo>
                    <a:pt x="5318678" y="3256798"/>
                    <a:pt x="5317812" y="3230537"/>
                    <a:pt x="5314712" y="3204522"/>
                  </a:cubicBezTo>
                  <a:lnTo>
                    <a:pt x="5307521" y="3126228"/>
                  </a:lnTo>
                  <a:lnTo>
                    <a:pt x="5304050" y="3087142"/>
                  </a:lnTo>
                  <a:cubicBezTo>
                    <a:pt x="5302934" y="3074072"/>
                    <a:pt x="5300704" y="3061124"/>
                    <a:pt x="5299091" y="3048177"/>
                  </a:cubicBezTo>
                  <a:cubicBezTo>
                    <a:pt x="5286074" y="2944230"/>
                    <a:pt x="5269833" y="2840646"/>
                    <a:pt x="5249253" y="2738030"/>
                  </a:cubicBezTo>
                  <a:cubicBezTo>
                    <a:pt x="5208342" y="2532798"/>
                    <a:pt x="5151563" y="2330834"/>
                    <a:pt x="5078790" y="2134677"/>
                  </a:cubicBezTo>
                  <a:cubicBezTo>
                    <a:pt x="4932999" y="1742729"/>
                    <a:pt x="4725096" y="1371231"/>
                    <a:pt x="4445910" y="1049950"/>
                  </a:cubicBezTo>
                  <a:cubicBezTo>
                    <a:pt x="4306688" y="889252"/>
                    <a:pt x="4149614" y="741739"/>
                    <a:pt x="3975680" y="613349"/>
                  </a:cubicBezTo>
                  <a:cubicBezTo>
                    <a:pt x="3932043" y="581525"/>
                    <a:pt x="3886916" y="551514"/>
                    <a:pt x="3842409" y="520416"/>
                  </a:cubicBezTo>
                  <a:cubicBezTo>
                    <a:pt x="3796787" y="491131"/>
                    <a:pt x="3749926" y="463419"/>
                    <a:pt x="3703560" y="434620"/>
                  </a:cubicBezTo>
                  <a:cubicBezTo>
                    <a:pt x="3656077" y="407756"/>
                    <a:pt x="3607357" y="383069"/>
                    <a:pt x="3559132" y="357174"/>
                  </a:cubicBezTo>
                  <a:cubicBezTo>
                    <a:pt x="3510163" y="332850"/>
                    <a:pt x="3459830" y="310827"/>
                    <a:pt x="3409869" y="287835"/>
                  </a:cubicBezTo>
                  <a:lnTo>
                    <a:pt x="3391024" y="279364"/>
                  </a:lnTo>
                  <a:lnTo>
                    <a:pt x="3371810" y="271862"/>
                  </a:lnTo>
                  <a:lnTo>
                    <a:pt x="3333378" y="256857"/>
                  </a:lnTo>
                  <a:lnTo>
                    <a:pt x="3256391" y="226846"/>
                  </a:lnTo>
                  <a:cubicBezTo>
                    <a:pt x="3230976" y="216077"/>
                    <a:pt x="3204322" y="208816"/>
                    <a:pt x="3178039" y="200103"/>
                  </a:cubicBezTo>
                  <a:lnTo>
                    <a:pt x="3099068" y="174933"/>
                  </a:lnTo>
                  <a:lnTo>
                    <a:pt x="3059520" y="162469"/>
                  </a:lnTo>
                  <a:lnTo>
                    <a:pt x="3019354" y="152062"/>
                  </a:lnTo>
                  <a:lnTo>
                    <a:pt x="2938896" y="131490"/>
                  </a:lnTo>
                  <a:cubicBezTo>
                    <a:pt x="2885463" y="116485"/>
                    <a:pt x="2830668" y="107532"/>
                    <a:pt x="2776242" y="96762"/>
                  </a:cubicBezTo>
                  <a:cubicBezTo>
                    <a:pt x="2557927" y="55618"/>
                    <a:pt x="2335272" y="37588"/>
                    <a:pt x="2111872" y="38314"/>
                  </a:cubicBezTo>
                  <a:cubicBezTo>
                    <a:pt x="1888597" y="32748"/>
                    <a:pt x="1665820" y="47631"/>
                    <a:pt x="1447502" y="87201"/>
                  </a:cubicBezTo>
                  <a:lnTo>
                    <a:pt x="1365679" y="101965"/>
                  </a:lnTo>
                  <a:lnTo>
                    <a:pt x="1284974" y="121446"/>
                  </a:lnTo>
                  <a:lnTo>
                    <a:pt x="1204515" y="141291"/>
                  </a:lnTo>
                  <a:cubicBezTo>
                    <a:pt x="1177737" y="148069"/>
                    <a:pt x="1151703" y="157388"/>
                    <a:pt x="1125296" y="165253"/>
                  </a:cubicBezTo>
                  <a:lnTo>
                    <a:pt x="1046326" y="189939"/>
                  </a:lnTo>
                  <a:cubicBezTo>
                    <a:pt x="1039756" y="191996"/>
                    <a:pt x="1033186" y="193931"/>
                    <a:pt x="1026614" y="196231"/>
                  </a:cubicBezTo>
                  <a:lnTo>
                    <a:pt x="1007275" y="203492"/>
                  </a:lnTo>
                  <a:lnTo>
                    <a:pt x="968719" y="218255"/>
                  </a:lnTo>
                  <a:lnTo>
                    <a:pt x="891856" y="247901"/>
                  </a:lnTo>
                  <a:lnTo>
                    <a:pt x="872641" y="255283"/>
                  </a:lnTo>
                  <a:lnTo>
                    <a:pt x="853922" y="263755"/>
                  </a:lnTo>
                  <a:lnTo>
                    <a:pt x="816481" y="280817"/>
                  </a:lnTo>
                  <a:cubicBezTo>
                    <a:pt x="616389" y="370121"/>
                    <a:pt x="429437" y="484353"/>
                    <a:pt x="260959" y="618433"/>
                  </a:cubicBezTo>
                  <a:cubicBezTo>
                    <a:pt x="176595" y="685350"/>
                    <a:pt x="96787" y="757109"/>
                    <a:pt x="21645" y="832906"/>
                  </a:cubicBezTo>
                  <a:lnTo>
                    <a:pt x="0" y="857354"/>
                  </a:lnTo>
                  <a:lnTo>
                    <a:pt x="0" y="593247"/>
                  </a:lnTo>
                  <a:lnTo>
                    <a:pt x="18510" y="579335"/>
                  </a:lnTo>
                  <a:cubicBezTo>
                    <a:pt x="65368" y="546190"/>
                    <a:pt x="113152" y="514425"/>
                    <a:pt x="161780" y="484113"/>
                  </a:cubicBezTo>
                  <a:cubicBezTo>
                    <a:pt x="356292" y="362861"/>
                    <a:pt x="564071" y="264601"/>
                    <a:pt x="778792" y="190181"/>
                  </a:cubicBezTo>
                  <a:cubicBezTo>
                    <a:pt x="1208731" y="40371"/>
                    <a:pt x="1664207" y="-11299"/>
                    <a:pt x="2112370" y="20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ZoneTexte 1">
            <a:extLst>
              <a:ext uri="{FF2B5EF4-FFF2-40B4-BE49-F238E27FC236}">
                <a16:creationId xmlns:a16="http://schemas.microsoft.com/office/drawing/2014/main" id="{92D0B669-D2BB-F804-63D1-8ACFB292BE53}"/>
              </a:ext>
            </a:extLst>
          </p:cNvPr>
          <p:cNvSpPr txBox="1"/>
          <p:nvPr/>
        </p:nvSpPr>
        <p:spPr>
          <a:xfrm>
            <a:off x="6095847" y="1918343"/>
            <a:ext cx="5409236" cy="3639289"/>
          </a:xfrm>
          <a:prstGeom prst="rect">
            <a:avLst/>
          </a:prstGeom>
        </p:spPr>
        <p:txBody>
          <a:bodyPr vert="horz" lIns="91440" tIns="45720" rIns="91440" bIns="45720" rtlCol="0" anchor="ctr">
            <a:normAutofit fontScale="92500" lnSpcReduction="20000"/>
          </a:bodyPr>
          <a:lstStyle/>
          <a:p>
            <a:pPr lvl="0">
              <a:lnSpc>
                <a:spcPct val="90000"/>
              </a:lnSpc>
              <a:spcAft>
                <a:spcPts val="600"/>
              </a:spcAft>
            </a:pPr>
            <a:endParaRPr lang="en-US" dirty="0">
              <a:solidFill>
                <a:schemeClr val="tx2"/>
              </a:solidFill>
              <a:latin typeface="Aptos" panose="020B0004020202020204" pitchFamily="34" charset="0"/>
            </a:endParaRPr>
          </a:p>
          <a:p>
            <a:pPr indent="-228600">
              <a:lnSpc>
                <a:spcPct val="90000"/>
              </a:lnSpc>
              <a:spcAft>
                <a:spcPts val="600"/>
              </a:spcAft>
              <a:buFont typeface="Arial" panose="020B0604020202020204" pitchFamily="34" charset="0"/>
              <a:buChar char="•"/>
            </a:pPr>
            <a:endParaRPr lang="en-US" dirty="0">
              <a:solidFill>
                <a:schemeClr val="tx2"/>
              </a:solidFill>
              <a:latin typeface="Aptos" panose="020B0004020202020204" pitchFamily="34" charset="0"/>
            </a:endParaRPr>
          </a:p>
          <a:p>
            <a:pPr indent="-228600">
              <a:lnSpc>
                <a:spcPct val="90000"/>
              </a:lnSpc>
              <a:spcAft>
                <a:spcPts val="600"/>
              </a:spcAft>
              <a:buFont typeface="Arial" panose="020B0604020202020204" pitchFamily="34" charset="0"/>
              <a:buChar char="•"/>
            </a:pPr>
            <a:endParaRPr lang="en-US" dirty="0">
              <a:solidFill>
                <a:schemeClr val="tx2"/>
              </a:solidFill>
              <a:latin typeface="Aptos" panose="020B0004020202020204" pitchFamily="34" charset="0"/>
            </a:endParaRPr>
          </a:p>
          <a:p>
            <a:pPr lvl="0" algn="just"/>
            <a:r>
              <a:rPr lang="fr-FR" b="1" u="sng" dirty="0">
                <a:solidFill>
                  <a:srgbClr val="00B0F0"/>
                </a:solidFill>
                <a:latin typeface="Aptos Black" panose="020B0004020202020204" pitchFamily="34" charset="0"/>
                <a:ea typeface="MS Mincho" panose="02020609040205080304" pitchFamily="49" charset="-128"/>
                <a:cs typeface="Times New Roman" panose="02020603050405020304" pitchFamily="18" charset="0"/>
              </a:rPr>
              <a:t>Les opérations en cours :</a:t>
            </a:r>
          </a:p>
          <a:p>
            <a:pPr lvl="0" algn="just"/>
            <a:r>
              <a:rPr lang="fr-FR" b="1" u="sng" dirty="0">
                <a:latin typeface="Aptos" panose="020B0004020202020204" pitchFamily="34" charset="0"/>
                <a:ea typeface="MS Mincho" panose="02020609040205080304" pitchFamily="49" charset="-128"/>
                <a:cs typeface="Times New Roman" panose="02020603050405020304" pitchFamily="18" charset="0"/>
              </a:rPr>
              <a:t> </a:t>
            </a:r>
          </a:p>
          <a:p>
            <a:pPr lvl="0" algn="just"/>
            <a:endParaRPr lang="fr-FR" b="1" u="sng" dirty="0">
              <a:solidFill>
                <a:schemeClr val="accent1"/>
              </a:solidFill>
              <a:latin typeface="Aptos" panose="020B0004020202020204" pitchFamily="34" charset="0"/>
              <a:ea typeface="MS Mincho" panose="02020609040205080304" pitchFamily="49" charset="-128"/>
              <a:cs typeface="Times New Roman" panose="02020603050405020304" pitchFamily="18" charset="0"/>
            </a:endParaRPr>
          </a:p>
          <a:p>
            <a:pPr lvl="0" algn="just"/>
            <a:endParaRPr lang="fr-FR" b="1" u="sng" dirty="0">
              <a:solidFill>
                <a:schemeClr val="accent1"/>
              </a:solidFill>
              <a:latin typeface="Aptos" panose="020B0004020202020204" pitchFamily="34" charset="0"/>
              <a:ea typeface="MS Mincho" panose="02020609040205080304" pitchFamily="49" charset="-128"/>
              <a:cs typeface="Times New Roman" panose="02020603050405020304" pitchFamily="18" charset="0"/>
            </a:endParaRPr>
          </a:p>
          <a:p>
            <a:pPr marL="285750" lvl="0" indent="-285750" algn="just">
              <a:buFont typeface="Arial" panose="020B0604020202020204" pitchFamily="34" charset="0"/>
              <a:buChar char="•"/>
            </a:pPr>
            <a:r>
              <a:rPr lang="fr-FR" b="1" dirty="0">
                <a:solidFill>
                  <a:srgbClr val="002060"/>
                </a:solidFill>
                <a:latin typeface="Aptos" panose="020B0004020202020204" pitchFamily="34" charset="0"/>
                <a:ea typeface="MS Mincho" panose="02020609040205080304" pitchFamily="49" charset="-128"/>
                <a:cs typeface="Times New Roman" panose="02020603050405020304" pitchFamily="18" charset="0"/>
              </a:rPr>
              <a:t>Modernisation de la zone technique EST et ses A.O.T </a:t>
            </a:r>
          </a:p>
          <a:p>
            <a:pPr lvl="0" algn="just"/>
            <a:endParaRPr lang="fr-FR" dirty="0">
              <a:solidFill>
                <a:srgbClr val="002060"/>
              </a:solidFill>
              <a:latin typeface="Aptos" panose="020B0004020202020204" pitchFamily="34" charset="0"/>
              <a:ea typeface="MS Mincho" panose="02020609040205080304" pitchFamily="49" charset="-128"/>
              <a:cs typeface="Times New Roman" panose="02020603050405020304" pitchFamily="18" charset="0"/>
            </a:endParaRPr>
          </a:p>
          <a:p>
            <a:pPr indent="171450" algn="just"/>
            <a:r>
              <a:rPr lang="fr-FR" dirty="0">
                <a:latin typeface="Aptos" panose="020B0004020202020204" pitchFamily="34" charset="0"/>
                <a:ea typeface="MS Mincho" panose="02020609040205080304" pitchFamily="49" charset="-128"/>
                <a:cs typeface="Times New Roman" panose="02020603050405020304" pitchFamily="18" charset="0"/>
              </a:rPr>
              <a:t>L’exercice 2022 a marqué la fin des travaux de déconstruction des deux hangars</a:t>
            </a:r>
            <a:r>
              <a:rPr lang="fr-FR" b="1" dirty="0">
                <a:solidFill>
                  <a:srgbClr val="002060"/>
                </a:solidFill>
                <a:latin typeface="Aptos" panose="020B0004020202020204" pitchFamily="34" charset="0"/>
                <a:ea typeface="MS Mincho" panose="02020609040205080304" pitchFamily="49" charset="-128"/>
                <a:cs typeface="Times New Roman" panose="02020603050405020304" pitchFamily="18" charset="0"/>
              </a:rPr>
              <a:t>.</a:t>
            </a:r>
          </a:p>
          <a:p>
            <a:pPr indent="171450" algn="just"/>
            <a:endParaRPr lang="fr-FR" b="1" dirty="0">
              <a:solidFill>
                <a:srgbClr val="002060"/>
              </a:solidFill>
              <a:latin typeface="Aptos" panose="020B0004020202020204" pitchFamily="34" charset="0"/>
              <a:ea typeface="MS Mincho" panose="02020609040205080304" pitchFamily="49" charset="-128"/>
              <a:cs typeface="Times New Roman" panose="02020603050405020304" pitchFamily="18" charset="0"/>
            </a:endParaRPr>
          </a:p>
          <a:p>
            <a:pPr indent="171450" algn="just"/>
            <a:r>
              <a:rPr lang="fr-FR" dirty="0">
                <a:latin typeface="Aptos" panose="020B0004020202020204" pitchFamily="34" charset="0"/>
                <a:ea typeface="MS Mincho" panose="02020609040205080304" pitchFamily="49" charset="-128"/>
                <a:cs typeface="Times New Roman" panose="02020603050405020304" pitchFamily="18" charset="0"/>
              </a:rPr>
              <a:t>En 2024, une  étude sera lancée  pour la réorganisation et l’aménagement du site</a:t>
            </a:r>
            <a:endParaRPr lang="en-US" b="1" dirty="0">
              <a:solidFill>
                <a:schemeClr val="tx2"/>
              </a:solidFill>
              <a:latin typeface="Aptos" panose="020B0004020202020204" pitchFamily="34" charset="0"/>
            </a:endParaRPr>
          </a:p>
          <a:p>
            <a:pPr indent="-228600">
              <a:lnSpc>
                <a:spcPct val="90000"/>
              </a:lnSpc>
              <a:spcAft>
                <a:spcPts val="600"/>
              </a:spcAft>
              <a:buFont typeface="Arial" panose="020B0604020202020204" pitchFamily="34" charset="0"/>
              <a:buChar char="•"/>
            </a:pPr>
            <a:endParaRPr lang="en-US" b="1" dirty="0">
              <a:solidFill>
                <a:schemeClr val="tx2"/>
              </a:solidFill>
              <a:latin typeface="Aptos" panose="020B0004020202020204" pitchFamily="34" charset="0"/>
            </a:endParaRPr>
          </a:p>
          <a:p>
            <a:pPr>
              <a:lnSpc>
                <a:spcPct val="90000"/>
              </a:lnSpc>
              <a:spcAft>
                <a:spcPts val="600"/>
              </a:spcAft>
            </a:pPr>
            <a:endParaRPr lang="en-US" b="1" dirty="0">
              <a:solidFill>
                <a:schemeClr val="tx2"/>
              </a:solidFill>
              <a:latin typeface="Aptos" panose="020B0004020202020204" pitchFamily="34" charset="0"/>
            </a:endParaRPr>
          </a:p>
          <a:p>
            <a:pPr marL="257175" indent="-228600">
              <a:lnSpc>
                <a:spcPct val="90000"/>
              </a:lnSpc>
              <a:spcAft>
                <a:spcPts val="600"/>
              </a:spcAft>
              <a:buFont typeface="Arial" panose="020B0604020202020204" pitchFamily="34" charset="0"/>
              <a:buChar char="•"/>
            </a:pPr>
            <a:endParaRPr lang="en-US" dirty="0">
              <a:solidFill>
                <a:schemeClr val="tx2"/>
              </a:solidFill>
              <a:latin typeface="Aptos" panose="020B0004020202020204" pitchFamily="34" charset="0"/>
            </a:endParaRPr>
          </a:p>
        </p:txBody>
      </p:sp>
    </p:spTree>
    <p:extLst>
      <p:ext uri="{BB962C8B-B14F-4D97-AF65-F5344CB8AC3E}">
        <p14:creationId xmlns:p14="http://schemas.microsoft.com/office/powerpoint/2010/main" val="3488118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C1488AB4-4004-E1F1-F4C9-7A5F50FD1ECE}"/>
              </a:ext>
            </a:extLst>
          </p:cNvPr>
          <p:cNvSpPr txBox="1"/>
          <p:nvPr/>
        </p:nvSpPr>
        <p:spPr>
          <a:xfrm>
            <a:off x="877078" y="466531"/>
            <a:ext cx="10730203" cy="5673012"/>
          </a:xfrm>
          <a:prstGeom prst="rect">
            <a:avLst/>
          </a:prstGeom>
        </p:spPr>
        <p:txBody>
          <a:bodyPr vert="horz" lIns="91440" tIns="45720" rIns="91440" bIns="45720" rtlCol="0">
            <a:normAutofit/>
          </a:bodyPr>
          <a:lstStyle/>
          <a:p>
            <a:pPr marL="285750" indent="-285750" algn="just">
              <a:lnSpc>
                <a:spcPct val="150000"/>
              </a:lnSpc>
              <a:buFont typeface="Arial" panose="020B0604020202020204" pitchFamily="34" charset="0"/>
              <a:buChar char="•"/>
            </a:pPr>
            <a:r>
              <a:rPr lang="fr-FR" sz="1800" dirty="0">
                <a:latin typeface="Aptos" panose="020B0004020202020204" pitchFamily="34" charset="0"/>
                <a:ea typeface="MS Mincho" panose="02020609040205080304" pitchFamily="49" charset="-128"/>
                <a:cs typeface="Times New Roman" panose="02020603050405020304" pitchFamily="18" charset="0"/>
              </a:rPr>
              <a:t> </a:t>
            </a:r>
            <a:r>
              <a:rPr lang="fr-FR" sz="1800" b="1" dirty="0">
                <a:solidFill>
                  <a:srgbClr val="002060"/>
                </a:solidFill>
                <a:latin typeface="Aptos" panose="020B0004020202020204" pitchFamily="34" charset="0"/>
                <a:ea typeface="MS Mincho" panose="02020609040205080304" pitchFamily="49" charset="-128"/>
                <a:cs typeface="Times New Roman" panose="02020603050405020304" pitchFamily="18" charset="0"/>
              </a:rPr>
              <a:t>Transition numérique (Appel à projet « Port de plaisance d’avenir d’Occitanie ») : </a:t>
            </a:r>
          </a:p>
          <a:p>
            <a:pPr algn="just">
              <a:lnSpc>
                <a:spcPct val="150000"/>
              </a:lnSpc>
            </a:pPr>
            <a:endParaRPr lang="fr-FR" sz="1800" dirty="0">
              <a:latin typeface="Aptos" panose="020B0004020202020204" pitchFamily="34" charset="0"/>
              <a:ea typeface="MS Mincho" panose="02020609040205080304" pitchFamily="49" charset="-128"/>
              <a:cs typeface="Times New Roman" panose="02020603050405020304" pitchFamily="18" charset="0"/>
            </a:endParaRPr>
          </a:p>
          <a:p>
            <a:pPr indent="171450" algn="just">
              <a:lnSpc>
                <a:spcPct val="150000"/>
              </a:lnSpc>
            </a:pPr>
            <a:r>
              <a:rPr lang="fr-FR" sz="1800" dirty="0">
                <a:latin typeface="Aptos" panose="020B0004020202020204" pitchFamily="34" charset="0"/>
                <a:ea typeface="MS Mincho" panose="02020609040205080304" pitchFamily="49" charset="-128"/>
                <a:cs typeface="Times New Roman" panose="02020603050405020304" pitchFamily="18" charset="0"/>
              </a:rPr>
              <a:t>Le projet numérique a principalement pour objet de moderniser les modalités d’accès des usagers aux services du port, et d’améliorer l’expérience des utilisateurs en s’appuyant sur l’enrichissement des fonctions digitales de gestion du domaine portuaire. </a:t>
            </a:r>
          </a:p>
          <a:p>
            <a:pPr indent="171450" algn="just">
              <a:lnSpc>
                <a:spcPct val="150000"/>
              </a:lnSpc>
            </a:pPr>
            <a:r>
              <a:rPr lang="fr-FR" sz="1800" dirty="0">
                <a:latin typeface="Aptos" panose="020B0004020202020204" pitchFamily="34" charset="0"/>
                <a:ea typeface="MS Mincho" panose="02020609040205080304" pitchFamily="49" charset="-128"/>
                <a:cs typeface="Times New Roman" panose="02020603050405020304" pitchFamily="18" charset="0"/>
              </a:rPr>
              <a:t> </a:t>
            </a:r>
          </a:p>
          <a:p>
            <a:pPr indent="171450" algn="just">
              <a:lnSpc>
                <a:spcPct val="150000"/>
              </a:lnSpc>
            </a:pPr>
            <a:r>
              <a:rPr lang="fr-FR" sz="1800" dirty="0">
                <a:latin typeface="Aptos" panose="020B0004020202020204" pitchFamily="34" charset="0"/>
                <a:ea typeface="MS Mincho" panose="02020609040205080304" pitchFamily="49" charset="-128"/>
                <a:cs typeface="Times New Roman" panose="02020603050405020304" pitchFamily="18" charset="0"/>
              </a:rPr>
              <a:t>Le projet porte principalement sur les fonctions suivantes : </a:t>
            </a:r>
          </a:p>
          <a:p>
            <a:pPr marL="257175" indent="-257175" algn="just">
              <a:lnSpc>
                <a:spcPct val="150000"/>
              </a:lnSpc>
              <a:buFont typeface="Courier New" panose="02070309020205020404" pitchFamily="49" charset="0"/>
              <a:buChar char="o"/>
            </a:pPr>
            <a:r>
              <a:rPr lang="fr-FR" sz="1800" dirty="0">
                <a:latin typeface="Aptos" panose="020B0004020202020204" pitchFamily="34" charset="0"/>
                <a:ea typeface="MS Mincho" panose="02020609040205080304" pitchFamily="49" charset="-128"/>
                <a:cs typeface="Times New Roman" panose="02020603050405020304" pitchFamily="18" charset="0"/>
              </a:rPr>
              <a:t>Gestion individualisée des consommations via des bornes multiservices, </a:t>
            </a:r>
          </a:p>
          <a:p>
            <a:pPr marL="257175" indent="-257175" algn="just">
              <a:lnSpc>
                <a:spcPct val="150000"/>
              </a:lnSpc>
              <a:buFont typeface="Courier New" panose="02070309020205020404" pitchFamily="49" charset="0"/>
              <a:buChar char="o"/>
            </a:pPr>
            <a:r>
              <a:rPr lang="fr-FR" sz="1800" dirty="0">
                <a:latin typeface="Aptos" panose="020B0004020202020204" pitchFamily="34" charset="0"/>
                <a:ea typeface="MS Mincho" panose="02020609040205080304" pitchFamily="49" charset="-128"/>
                <a:cs typeface="Times New Roman" panose="02020603050405020304" pitchFamily="18" charset="0"/>
              </a:rPr>
              <a:t>Vidéoprotection, </a:t>
            </a:r>
          </a:p>
          <a:p>
            <a:pPr marL="257175" indent="-257175" algn="just">
              <a:lnSpc>
                <a:spcPct val="150000"/>
              </a:lnSpc>
              <a:buFont typeface="Courier New" panose="02070309020205020404" pitchFamily="49" charset="0"/>
              <a:buChar char="o"/>
            </a:pPr>
            <a:r>
              <a:rPr lang="fr-FR" sz="1800" dirty="0">
                <a:latin typeface="Aptos" panose="020B0004020202020204" pitchFamily="34" charset="0"/>
                <a:ea typeface="MS Mincho" panose="02020609040205080304" pitchFamily="49" charset="-128"/>
                <a:cs typeface="Times New Roman" panose="02020603050405020304" pitchFamily="18" charset="0"/>
              </a:rPr>
              <a:t> Contrôle d’accès (parking, sanitaires, capitainerie)</a:t>
            </a:r>
          </a:p>
          <a:p>
            <a:pPr marL="257175" indent="-257175" algn="just">
              <a:lnSpc>
                <a:spcPct val="150000"/>
              </a:lnSpc>
              <a:buFont typeface="Courier New" panose="02070309020205020404" pitchFamily="49" charset="0"/>
              <a:buChar char="o"/>
            </a:pPr>
            <a:r>
              <a:rPr lang="fr-FR" sz="1800" dirty="0">
                <a:latin typeface="Aptos" panose="020B0004020202020204" pitchFamily="34" charset="0"/>
                <a:ea typeface="MS Mincho" panose="02020609040205080304" pitchFamily="49" charset="-128"/>
                <a:cs typeface="Times New Roman" panose="02020603050405020304" pitchFamily="18" charset="0"/>
              </a:rPr>
              <a:t>Gestions patrimoniales des installations portuaires</a:t>
            </a:r>
          </a:p>
          <a:p>
            <a:pPr algn="just">
              <a:lnSpc>
                <a:spcPct val="150000"/>
              </a:lnSpc>
            </a:pPr>
            <a:endParaRPr lang="fr-FR" sz="1800" dirty="0">
              <a:latin typeface="Aptos" panose="020B0004020202020204" pitchFamily="34" charset="0"/>
              <a:ea typeface="MS Mincho" panose="02020609040205080304" pitchFamily="49" charset="-128"/>
              <a:cs typeface="Times New Roman" panose="02020603050405020304" pitchFamily="18" charset="0"/>
            </a:endParaRPr>
          </a:p>
        </p:txBody>
      </p:sp>
      <p:sp>
        <p:nvSpPr>
          <p:cNvPr id="86" name="Rectangle 85">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547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8F4643-28A0-AE04-A52A-76D8F3927FCD}"/>
            </a:ext>
          </a:extLst>
        </p:cNvPr>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2DBA0E54-F95D-72F1-0115-D84EA539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241A6437-419D-16AC-7783-0C416EA7C5A2}"/>
              </a:ext>
            </a:extLst>
          </p:cNvPr>
          <p:cNvSpPr txBox="1"/>
          <p:nvPr/>
        </p:nvSpPr>
        <p:spPr>
          <a:xfrm>
            <a:off x="877078" y="466531"/>
            <a:ext cx="10730203" cy="5673012"/>
          </a:xfrm>
          <a:prstGeom prst="rect">
            <a:avLst/>
          </a:prstGeom>
        </p:spPr>
        <p:txBody>
          <a:bodyPr vert="horz" lIns="91440" tIns="45720" rIns="91440" bIns="45720" rtlCol="0">
            <a:normAutofit/>
          </a:bodyPr>
          <a:lstStyle/>
          <a:p>
            <a:pPr algn="just">
              <a:lnSpc>
                <a:spcPct val="150000"/>
              </a:lnSpc>
            </a:pPr>
            <a:endParaRPr lang="fr-FR" sz="1800" dirty="0">
              <a:latin typeface="Aptos" panose="020B0004020202020204" pitchFamily="34" charset="0"/>
              <a:ea typeface="MS Mincho" panose="02020609040205080304" pitchFamily="49" charset="-128"/>
              <a:cs typeface="Times New Roman" panose="02020603050405020304" pitchFamily="18" charset="0"/>
            </a:endParaRPr>
          </a:p>
        </p:txBody>
      </p:sp>
      <p:sp>
        <p:nvSpPr>
          <p:cNvPr id="86" name="Rectangle 85">
            <a:extLst>
              <a:ext uri="{FF2B5EF4-FFF2-40B4-BE49-F238E27FC236}">
                <a16:creationId xmlns:a16="http://schemas.microsoft.com/office/drawing/2014/main" id="{5629E02F-5139-49BD-03A6-4CFBF62BF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3AE859-B470-3179-F8BD-C36CB51C2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BA0B0717-B819-9EC9-6F7F-6B9B3E03A68F}"/>
              </a:ext>
            </a:extLst>
          </p:cNvPr>
          <p:cNvSpPr txBox="1"/>
          <p:nvPr/>
        </p:nvSpPr>
        <p:spPr>
          <a:xfrm>
            <a:off x="181155" y="617510"/>
            <a:ext cx="11723298" cy="3416320"/>
          </a:xfrm>
          <a:prstGeom prst="rect">
            <a:avLst/>
          </a:prstGeom>
          <a:noFill/>
        </p:spPr>
        <p:txBody>
          <a:bodyPr wrap="square">
            <a:spAutoFit/>
          </a:bodyPr>
          <a:lstStyle/>
          <a:p>
            <a:pPr marL="128588" indent="-128588" algn="just">
              <a:buFont typeface="Arial" panose="020B0604020202020204" pitchFamily="34" charset="0"/>
              <a:buChar char="•"/>
            </a:pPr>
            <a:r>
              <a:rPr lang="fr-FR" sz="1800" b="1" dirty="0">
                <a:solidFill>
                  <a:srgbClr val="002060"/>
                </a:solidFill>
                <a:latin typeface="Calibri" panose="020F0502020204030204" pitchFamily="34" charset="0"/>
                <a:ea typeface="MS Mincho" panose="02020609040205080304" pitchFamily="49" charset="-128"/>
                <a:cs typeface="Times New Roman" panose="02020603050405020304" pitchFamily="18" charset="0"/>
              </a:rPr>
              <a:t>Transition numérique (Appel à projet « Port de plaisance d’avenir d’Occitanie ») : </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indent="171450" algn="just"/>
            <a:r>
              <a:rPr lang="fr-FR" sz="1800" dirty="0">
                <a:latin typeface="Calibri" panose="020F0502020204030204" pitchFamily="34" charset="0"/>
                <a:ea typeface="MS Mincho" panose="02020609040205080304" pitchFamily="49" charset="-128"/>
                <a:cs typeface="Times New Roman" panose="02020603050405020304" pitchFamily="18" charset="0"/>
              </a:rPr>
              <a:t>Le projet numérique a principalement pour objet de moderniser les modalités d’accès des usagers aux services du port, et d’améliorer l’expérience des utilisateurs en s’appuyant sur l’enrichissement des fonctions digitales de gestion du domaine portuaire. </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indent="171450" algn="just"/>
            <a:r>
              <a:rPr lang="fr-FR" sz="1800" dirty="0">
                <a:latin typeface="Calibri" panose="020F0502020204030204" pitchFamily="34" charset="0"/>
                <a:ea typeface="MS Mincho" panose="02020609040205080304" pitchFamily="49" charset="-128"/>
                <a:cs typeface="Times New Roman" panose="02020603050405020304" pitchFamily="18" charset="0"/>
              </a:rPr>
              <a:t> </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indent="171450" algn="just"/>
            <a:r>
              <a:rPr lang="fr-FR" sz="1800" dirty="0">
                <a:latin typeface="Calibri" panose="020F0502020204030204" pitchFamily="34" charset="0"/>
                <a:ea typeface="MS Mincho" panose="02020609040205080304" pitchFamily="49" charset="-128"/>
                <a:cs typeface="Times New Roman" panose="02020603050405020304" pitchFamily="18" charset="0"/>
              </a:rPr>
              <a:t>Le projet porte principalement sur les fonctions suivantes : </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marL="257175" indent="-257175" algn="just">
              <a:buFont typeface="Courier New" panose="02070309020205020404" pitchFamily="49" charset="0"/>
              <a:buChar char="o"/>
            </a:pPr>
            <a:r>
              <a:rPr lang="fr-FR" sz="1800" dirty="0">
                <a:latin typeface="Calibri" panose="020F0502020204030204" pitchFamily="34" charset="0"/>
                <a:ea typeface="MS Mincho" panose="02020609040205080304" pitchFamily="49" charset="-128"/>
                <a:cs typeface="Times New Roman" panose="02020603050405020304" pitchFamily="18" charset="0"/>
              </a:rPr>
              <a:t>Gestion individualisée des consommations via des bornes multiservices, </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marL="257175" indent="-257175" algn="just">
              <a:buFont typeface="Courier New" panose="02070309020205020404" pitchFamily="49" charset="0"/>
              <a:buChar char="o"/>
            </a:pPr>
            <a:r>
              <a:rPr lang="fr-FR" sz="1800" dirty="0">
                <a:latin typeface="Calibri" panose="020F0502020204030204" pitchFamily="34" charset="0"/>
                <a:ea typeface="MS Mincho" panose="02020609040205080304" pitchFamily="49" charset="-128"/>
                <a:cs typeface="Times New Roman" panose="02020603050405020304" pitchFamily="18" charset="0"/>
              </a:rPr>
              <a:t>Vidéoprotection, </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marL="257175" indent="-257175" algn="just">
              <a:buFont typeface="Courier New" panose="02070309020205020404" pitchFamily="49" charset="0"/>
              <a:buChar char="o"/>
            </a:pPr>
            <a:r>
              <a:rPr lang="fr-FR" sz="1800" dirty="0">
                <a:latin typeface="Calibri" panose="020F0502020204030204" pitchFamily="34" charset="0"/>
                <a:ea typeface="MS Mincho" panose="02020609040205080304" pitchFamily="49" charset="-128"/>
                <a:cs typeface="Times New Roman" panose="02020603050405020304" pitchFamily="18" charset="0"/>
              </a:rPr>
              <a:t> Contrôle d’accès (parking, sanitaires, capitainerie)</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marL="257175" indent="-257175" algn="just">
              <a:buFont typeface="Courier New" panose="02070309020205020404" pitchFamily="49" charset="0"/>
              <a:buChar char="o"/>
            </a:pPr>
            <a:r>
              <a:rPr lang="fr-FR" sz="1800" dirty="0">
                <a:latin typeface="Calibri" panose="020F0502020204030204" pitchFamily="34" charset="0"/>
                <a:ea typeface="MS Mincho" panose="02020609040205080304" pitchFamily="49" charset="-128"/>
                <a:cs typeface="Times New Roman" panose="02020603050405020304" pitchFamily="18" charset="0"/>
              </a:rPr>
              <a:t>Gestions patrimoniales des installations portuaires</a:t>
            </a: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marL="257175" indent="-257175" algn="just">
              <a:buFont typeface="Courier New" panose="02070309020205020404" pitchFamily="49" charset="0"/>
              <a:buChar char="o"/>
            </a:pPr>
            <a:endParaRPr lang="fr-FR" sz="1800" dirty="0">
              <a:latin typeface="Cambria" panose="02040503050406030204" pitchFamily="18" charset="0"/>
              <a:ea typeface="MS Mincho" panose="02020609040205080304" pitchFamily="49" charset="-128"/>
              <a:cs typeface="Times New Roman" panose="02020603050405020304" pitchFamily="18" charset="0"/>
            </a:endParaRPr>
          </a:p>
          <a:p>
            <a:pPr lvl="0" algn="just"/>
            <a:endParaRPr lang="fr-FR" sz="18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87966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E20F06-04F1-0BF1-8A15-0A1D0111EDA7}"/>
            </a:ext>
          </a:extLst>
        </p:cNvPr>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08AAE6CE-22C7-954D-CDDD-6E9D97842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518C7BE0-78D7-EF79-EE8F-5C92558FF5DB}"/>
              </a:ext>
            </a:extLst>
          </p:cNvPr>
          <p:cNvSpPr txBox="1"/>
          <p:nvPr/>
        </p:nvSpPr>
        <p:spPr>
          <a:xfrm>
            <a:off x="877078" y="466531"/>
            <a:ext cx="10730203" cy="5673012"/>
          </a:xfrm>
          <a:prstGeom prst="rect">
            <a:avLst/>
          </a:prstGeom>
        </p:spPr>
        <p:txBody>
          <a:bodyPr vert="horz" lIns="91440" tIns="45720" rIns="91440" bIns="45720" rtlCol="0">
            <a:normAutofit/>
          </a:bodyPr>
          <a:lstStyle/>
          <a:p>
            <a:pPr algn="just">
              <a:lnSpc>
                <a:spcPct val="150000"/>
              </a:lnSpc>
            </a:pPr>
            <a:endParaRPr lang="fr-FR" sz="1800" dirty="0">
              <a:latin typeface="Aptos" panose="020B0004020202020204" pitchFamily="34" charset="0"/>
              <a:ea typeface="MS Mincho" panose="02020609040205080304" pitchFamily="49" charset="-128"/>
              <a:cs typeface="Times New Roman" panose="02020603050405020304" pitchFamily="18" charset="0"/>
            </a:endParaRPr>
          </a:p>
        </p:txBody>
      </p:sp>
      <p:sp>
        <p:nvSpPr>
          <p:cNvPr id="86" name="Rectangle 85">
            <a:extLst>
              <a:ext uri="{FF2B5EF4-FFF2-40B4-BE49-F238E27FC236}">
                <a16:creationId xmlns:a16="http://schemas.microsoft.com/office/drawing/2014/main" id="{FF5972DF-3CF8-4474-A4FC-21F73B97F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6F68B00-5079-31CC-4A75-FB7ADCD1A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4AAAFDB0-9957-5BF0-5836-FBC9ACDD4091}"/>
              </a:ext>
            </a:extLst>
          </p:cNvPr>
          <p:cNvPicPr>
            <a:picLocks noChangeAspect="1"/>
          </p:cNvPicPr>
          <p:nvPr/>
        </p:nvPicPr>
        <p:blipFill>
          <a:blip r:embed="rId2"/>
          <a:stretch>
            <a:fillRect/>
          </a:stretch>
        </p:blipFill>
        <p:spPr>
          <a:xfrm>
            <a:off x="3469256" y="1870683"/>
            <a:ext cx="5080958" cy="3513450"/>
          </a:xfrm>
          <a:prstGeom prst="rect">
            <a:avLst/>
          </a:prstGeom>
        </p:spPr>
      </p:pic>
      <p:sp>
        <p:nvSpPr>
          <p:cNvPr id="6" name="ZoneTexte 5">
            <a:extLst>
              <a:ext uri="{FF2B5EF4-FFF2-40B4-BE49-F238E27FC236}">
                <a16:creationId xmlns:a16="http://schemas.microsoft.com/office/drawing/2014/main" id="{D385D229-67F6-F70B-618B-616E6B851BE2}"/>
              </a:ext>
            </a:extLst>
          </p:cNvPr>
          <p:cNvSpPr txBox="1"/>
          <p:nvPr/>
        </p:nvSpPr>
        <p:spPr>
          <a:xfrm>
            <a:off x="3342517" y="967955"/>
            <a:ext cx="6094562" cy="769441"/>
          </a:xfrm>
          <a:prstGeom prst="rect">
            <a:avLst/>
          </a:prstGeom>
          <a:noFill/>
        </p:spPr>
        <p:txBody>
          <a:bodyPr wrap="square">
            <a:spAutoFit/>
          </a:bodyPr>
          <a:lstStyle/>
          <a:p>
            <a:pPr indent="171450" algn="just"/>
            <a:r>
              <a:rPr lang="fr-FR" sz="4400" b="1" dirty="0">
                <a:latin typeface="Calibri" panose="020F0502020204030204" pitchFamily="34" charset="0"/>
                <a:ea typeface="MS Mincho" panose="02020609040205080304" pitchFamily="49" charset="-128"/>
                <a:cs typeface="Times New Roman" panose="02020603050405020304" pitchFamily="18" charset="0"/>
              </a:rPr>
              <a:t>Création des ateliers</a:t>
            </a:r>
            <a:endParaRPr lang="fr-FR" sz="44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45713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AAC9CA-9745-F219-AD94-D3246CA23577}"/>
            </a:ext>
          </a:extLst>
        </p:cNvPr>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4B047B61-C39A-4E8E-E59F-C6344B6BB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A72ABEB9-ECD7-9E68-14DC-D23994499AD9}"/>
              </a:ext>
            </a:extLst>
          </p:cNvPr>
          <p:cNvSpPr txBox="1"/>
          <p:nvPr/>
        </p:nvSpPr>
        <p:spPr>
          <a:xfrm>
            <a:off x="877078" y="466531"/>
            <a:ext cx="10730203" cy="5673012"/>
          </a:xfrm>
          <a:prstGeom prst="rect">
            <a:avLst/>
          </a:prstGeom>
        </p:spPr>
        <p:txBody>
          <a:bodyPr vert="horz" lIns="91440" tIns="45720" rIns="91440" bIns="45720" rtlCol="0">
            <a:normAutofit/>
          </a:bodyPr>
          <a:lstStyle/>
          <a:p>
            <a:pPr algn="just">
              <a:lnSpc>
                <a:spcPct val="150000"/>
              </a:lnSpc>
            </a:pPr>
            <a:endParaRPr lang="fr-FR" sz="1800" dirty="0">
              <a:latin typeface="Aptos" panose="020B0004020202020204" pitchFamily="34" charset="0"/>
              <a:ea typeface="MS Mincho" panose="02020609040205080304" pitchFamily="49" charset="-128"/>
              <a:cs typeface="Times New Roman" panose="02020603050405020304" pitchFamily="18" charset="0"/>
            </a:endParaRPr>
          </a:p>
        </p:txBody>
      </p:sp>
      <p:sp>
        <p:nvSpPr>
          <p:cNvPr id="86" name="Rectangle 85">
            <a:extLst>
              <a:ext uri="{FF2B5EF4-FFF2-40B4-BE49-F238E27FC236}">
                <a16:creationId xmlns:a16="http://schemas.microsoft.com/office/drawing/2014/main" id="{354D82DB-A147-8D56-BF66-4D55528CD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BBB85D6E-D0B7-637A-922E-97DFBA154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AB8E3D83-C900-8700-646D-59130CB658BF}"/>
              </a:ext>
            </a:extLst>
          </p:cNvPr>
          <p:cNvSpPr txBox="1"/>
          <p:nvPr/>
        </p:nvSpPr>
        <p:spPr>
          <a:xfrm>
            <a:off x="2831004" y="332940"/>
            <a:ext cx="6094562" cy="1446550"/>
          </a:xfrm>
          <a:prstGeom prst="rect">
            <a:avLst/>
          </a:prstGeom>
          <a:noFill/>
        </p:spPr>
        <p:txBody>
          <a:bodyPr wrap="square">
            <a:spAutoFit/>
          </a:bodyPr>
          <a:lstStyle/>
          <a:p>
            <a:pPr indent="171450" algn="just"/>
            <a:r>
              <a:rPr lang="fr-FR" sz="4400" b="1" dirty="0">
                <a:latin typeface="Calibri" panose="020F0502020204030204" pitchFamily="34" charset="0"/>
                <a:ea typeface="MS Mincho" panose="02020609040205080304" pitchFamily="49" charset="-128"/>
                <a:cs typeface="Times New Roman" panose="02020603050405020304" pitchFamily="18" charset="0"/>
              </a:rPr>
              <a:t>Création des sanitaires  et local plongée </a:t>
            </a:r>
            <a:endParaRPr lang="fr-FR" sz="4400"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Espace réservé du contenu 4">
            <a:extLst>
              <a:ext uri="{FF2B5EF4-FFF2-40B4-BE49-F238E27FC236}">
                <a16:creationId xmlns:a16="http://schemas.microsoft.com/office/drawing/2014/main" id="{9013F8F7-3724-ED2C-F8B8-C6EFC115F15B}"/>
              </a:ext>
            </a:extLst>
          </p:cNvPr>
          <p:cNvPicPr>
            <a:picLocks noChangeAspect="1"/>
          </p:cNvPicPr>
          <p:nvPr/>
        </p:nvPicPr>
        <p:blipFill>
          <a:blip r:embed="rId2"/>
          <a:stretch>
            <a:fillRect/>
          </a:stretch>
        </p:blipFill>
        <p:spPr>
          <a:xfrm>
            <a:off x="3834882" y="1912776"/>
            <a:ext cx="4198775" cy="3498979"/>
          </a:xfrm>
          <a:prstGeom prst="rect">
            <a:avLst/>
          </a:prstGeom>
        </p:spPr>
      </p:pic>
    </p:spTree>
    <p:extLst>
      <p:ext uri="{BB962C8B-B14F-4D97-AF65-F5344CB8AC3E}">
        <p14:creationId xmlns:p14="http://schemas.microsoft.com/office/powerpoint/2010/main" val="988255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B7D0C4-6592-D8C0-7D90-53B8D327F79B}"/>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6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Isosceles Triangle 7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F67403CC-528A-7264-33B9-168AB7DBA9E4}"/>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5265938" y="3087149"/>
            <a:ext cx="1186982" cy="1671806"/>
          </a:xfrm>
          <a:prstGeom prst="rect">
            <a:avLst/>
          </a:prstGeom>
          <a:ln>
            <a:noFill/>
          </a:ln>
        </p:spPr>
      </p:pic>
      <p:sp>
        <p:nvSpPr>
          <p:cNvPr id="74" name="Isosceles Triangle 7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000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06036A7-C678-1C09-D804-5351A9DBC489}"/>
              </a:ext>
            </a:extLst>
          </p:cNvPr>
          <p:cNvSpPr>
            <a:spLocks noGrp="1"/>
          </p:cNvSpPr>
          <p:nvPr>
            <p:ph type="title"/>
          </p:nvPr>
        </p:nvSpPr>
        <p:spPr>
          <a:xfrm>
            <a:off x="1033272" y="954284"/>
            <a:ext cx="10513106" cy="2943432"/>
          </a:xfrm>
        </p:spPr>
        <p:txBody>
          <a:bodyPr vert="horz" lIns="91440" tIns="45720" rIns="91440" bIns="45720" rtlCol="0" anchor="b">
            <a:normAutofit/>
          </a:bodyPr>
          <a:lstStyle/>
          <a:p>
            <a:r>
              <a:rPr lang="en-US" sz="7200" b="1" kern="1200" dirty="0">
                <a:solidFill>
                  <a:schemeClr val="tx1"/>
                </a:solidFill>
                <a:latin typeface="Aptos Black" panose="020B0004020202020204" pitchFamily="34" charset="0"/>
              </a:rPr>
              <a:t>Budget principal de la commune </a:t>
            </a:r>
          </a:p>
        </p:txBody>
      </p:sp>
      <p:sp>
        <p:nvSpPr>
          <p:cNvPr id="39" name="Rectangle 3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42"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9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6FE0DE3-0B2B-02B8-C162-EA0D8F78B758}"/>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Les recettes  de fonctionnement </a:t>
            </a:r>
          </a:p>
        </p:txBody>
      </p:sp>
      <p:graphicFrame>
        <p:nvGraphicFramePr>
          <p:cNvPr id="6" name="Espace réservé du contenu 5">
            <a:extLst>
              <a:ext uri="{FF2B5EF4-FFF2-40B4-BE49-F238E27FC236}">
                <a16:creationId xmlns:a16="http://schemas.microsoft.com/office/drawing/2014/main" id="{DD2F1A7E-850E-69FA-D251-DD8A2D5FF47E}"/>
              </a:ext>
            </a:extLst>
          </p:cNvPr>
          <p:cNvGraphicFramePr>
            <a:graphicFrameLocks noGrp="1"/>
          </p:cNvGraphicFramePr>
          <p:nvPr>
            <p:ph idx="1"/>
            <p:extLst>
              <p:ext uri="{D42A27DB-BD31-4B8C-83A1-F6EECF244321}">
                <p14:modId xmlns:p14="http://schemas.microsoft.com/office/powerpoint/2010/main" val="4208757625"/>
              </p:ext>
            </p:extLst>
          </p:nvPr>
        </p:nvGraphicFramePr>
        <p:xfrm>
          <a:off x="1328533" y="2112579"/>
          <a:ext cx="9558876" cy="4192816"/>
        </p:xfrm>
        <a:graphic>
          <a:graphicData uri="http://schemas.openxmlformats.org/drawingml/2006/table">
            <a:tbl>
              <a:tblPr firstRow="1" firstCol="1" bandRow="1">
                <a:tableStyleId>{5C22544A-7EE6-4342-B048-85BDC9FD1C3A}</a:tableStyleId>
              </a:tblPr>
              <a:tblGrid>
                <a:gridCol w="3871025">
                  <a:extLst>
                    <a:ext uri="{9D8B030D-6E8A-4147-A177-3AD203B41FA5}">
                      <a16:colId xmlns:a16="http://schemas.microsoft.com/office/drawing/2014/main" val="3196898513"/>
                    </a:ext>
                  </a:extLst>
                </a:gridCol>
                <a:gridCol w="2129327">
                  <a:extLst>
                    <a:ext uri="{9D8B030D-6E8A-4147-A177-3AD203B41FA5}">
                      <a16:colId xmlns:a16="http://schemas.microsoft.com/office/drawing/2014/main" val="2524374272"/>
                    </a:ext>
                  </a:extLst>
                </a:gridCol>
                <a:gridCol w="1943315">
                  <a:extLst>
                    <a:ext uri="{9D8B030D-6E8A-4147-A177-3AD203B41FA5}">
                      <a16:colId xmlns:a16="http://schemas.microsoft.com/office/drawing/2014/main" val="3264889231"/>
                    </a:ext>
                  </a:extLst>
                </a:gridCol>
                <a:gridCol w="1615209">
                  <a:extLst>
                    <a:ext uri="{9D8B030D-6E8A-4147-A177-3AD203B41FA5}">
                      <a16:colId xmlns:a16="http://schemas.microsoft.com/office/drawing/2014/main" val="4089138968"/>
                    </a:ext>
                  </a:extLst>
                </a:gridCol>
              </a:tblGrid>
              <a:tr h="559653">
                <a:tc>
                  <a:txBody>
                    <a:bodyPr/>
                    <a:lstStyle/>
                    <a:p>
                      <a:pPr indent="228600" algn="just"/>
                      <a:r>
                        <a:rPr lang="fr-FR" sz="17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Les recettes de fonctionnement</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just"/>
                      <a:r>
                        <a:rPr lang="fr-FR" sz="17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Pour mémoire</a:t>
                      </a:r>
                      <a:endParaRPr lang="fr-FR" sz="17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p>
                      <a:pPr indent="228600" algn="just"/>
                      <a:r>
                        <a:rPr lang="fr-FR" sz="17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Budgets 2023</a:t>
                      </a:r>
                      <a:endParaRPr lang="fr-FR" sz="17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just"/>
                      <a:r>
                        <a:rPr lang="fr-FR" sz="17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Propositions nouvelles 2024</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just"/>
                      <a:r>
                        <a:rPr lang="fr-FR" sz="17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Evolution</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3982331231"/>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Résultat de fonctionnement reporté</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3 304 521,75</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1 480 385,42</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-55,20%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776046442"/>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Atténuation de charges</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60 000,00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70 000,00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16,67%</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4112286606"/>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Produits des services et du domaine</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1 488 400,00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2 717 000,00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82,55%</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3681382663"/>
                  </a:ext>
                </a:extLst>
              </a:tr>
              <a:tr h="307351">
                <a:tc>
                  <a:txBody>
                    <a:bodyPr/>
                    <a:lstStyle/>
                    <a:p>
                      <a:pPr indent="228600" algn="just"/>
                      <a:r>
                        <a:rPr lang="fr-FR" sz="17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Impôts et taxes</a:t>
                      </a:r>
                      <a:endParaRPr lang="fr-FR" sz="17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25 866 051,00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26 429 769,00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2,18%</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2068983074"/>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Dotations et participations</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1 267 700,00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1 010 400,00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-20,30%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684520367"/>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Autres produits de gestion courante</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354 000,00</a:t>
                      </a:r>
                      <a:endParaRPr lang="fr-FR" sz="17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357 000,00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0,85%</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2878089465"/>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Produits exceptionnels</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10 677,25</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10 000,00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-6,34%</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4219165246"/>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Produits financiers</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745,58</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2359119703"/>
                  </a:ext>
                </a:extLst>
              </a:tr>
              <a:tr h="307351">
                <a:tc>
                  <a:txBody>
                    <a:bodyPr/>
                    <a:lstStyle/>
                    <a:p>
                      <a:pPr indent="228600" algn="just"/>
                      <a:r>
                        <a:rPr lang="fr-FR" sz="17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TOTAL RECETTES REELLES</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32 351 350,00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solidFill>
                      <a:schemeClr val="accent1">
                        <a:lumMod val="60000"/>
                        <a:lumOff val="40000"/>
                      </a:schemeClr>
                    </a:solidFill>
                  </a:tcPr>
                </a:tc>
                <a:tc>
                  <a:txBody>
                    <a:bodyPr/>
                    <a:lstStyle/>
                    <a:p>
                      <a:pPr indent="228600" algn="r"/>
                      <a:r>
                        <a:rPr lang="fr-FR"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32 075 300,00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solidFill>
                      <a:schemeClr val="accent1">
                        <a:lumMod val="60000"/>
                        <a:lumOff val="40000"/>
                      </a:schemeClr>
                    </a:solidFill>
                  </a:tcPr>
                </a:tc>
                <a:tc>
                  <a:txBody>
                    <a:bodyPr/>
                    <a:lstStyle/>
                    <a:p>
                      <a:pPr indent="228600" algn="ctr"/>
                      <a:r>
                        <a:rPr lang="fr-FR"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-0,85%</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solidFill>
                      <a:schemeClr val="accent1">
                        <a:lumMod val="60000"/>
                        <a:lumOff val="40000"/>
                      </a:schemeClr>
                    </a:solidFill>
                  </a:tcPr>
                </a:tc>
                <a:extLst>
                  <a:ext uri="{0D108BD9-81ED-4DB2-BD59-A6C34878D82A}">
                    <a16:rowId xmlns:a16="http://schemas.microsoft.com/office/drawing/2014/main" val="427129947"/>
                  </a:ext>
                </a:extLst>
              </a:tr>
              <a:tr h="307351">
                <a:tc>
                  <a:txBody>
                    <a:bodyPr/>
                    <a:lstStyle/>
                    <a:p>
                      <a:pPr indent="228600" algn="just"/>
                      <a:r>
                        <a:rPr lang="fr-FR" sz="17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Opérations d’ordre et travaux en régie </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244 650,00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286 700,00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ctr"/>
                      <a:r>
                        <a:rPr lang="fr-FR"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17,19%</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extLst>
                  <a:ext uri="{0D108BD9-81ED-4DB2-BD59-A6C34878D82A}">
                    <a16:rowId xmlns:a16="http://schemas.microsoft.com/office/drawing/2014/main" val="1761644608"/>
                  </a:ext>
                </a:extLst>
              </a:tr>
              <a:tr h="559653">
                <a:tc>
                  <a:txBody>
                    <a:bodyPr/>
                    <a:lstStyle/>
                    <a:p>
                      <a:pPr indent="228600" algn="just"/>
                      <a:r>
                        <a:rPr lang="fr-FR" sz="17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TOTAL DES RECETTES INSCRITES AU BUDGET</a:t>
                      </a:r>
                      <a:endParaRPr lang="fr-FR" sz="17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tc>
                <a:tc>
                  <a:txBody>
                    <a:bodyPr/>
                    <a:lstStyle/>
                    <a:p>
                      <a:pPr indent="228600" algn="r"/>
                      <a:r>
                        <a:rPr lang="fr-FR"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32 596 000,00</a:t>
                      </a:r>
                      <a:endParaRPr lang="fr-FR" sz="170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solidFill>
                      <a:schemeClr val="accent1">
                        <a:lumMod val="60000"/>
                        <a:lumOff val="40000"/>
                      </a:schemeClr>
                    </a:solidFill>
                  </a:tcPr>
                </a:tc>
                <a:tc>
                  <a:txBody>
                    <a:bodyPr/>
                    <a:lstStyle/>
                    <a:p>
                      <a:pPr indent="228600" algn="r"/>
                      <a:r>
                        <a:rPr lang="fr-FR" sz="17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32 362 000,00</a:t>
                      </a:r>
                      <a:endParaRPr lang="fr-FR" sz="17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solidFill>
                      <a:schemeClr val="accent1">
                        <a:lumMod val="60000"/>
                        <a:lumOff val="40000"/>
                      </a:schemeClr>
                    </a:solidFill>
                  </a:tcPr>
                </a:tc>
                <a:tc>
                  <a:txBody>
                    <a:bodyPr/>
                    <a:lstStyle/>
                    <a:p>
                      <a:pPr indent="228600" algn="ctr"/>
                      <a:r>
                        <a:rPr lang="fr-FR" sz="17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-0,72%</a:t>
                      </a:r>
                      <a:endParaRPr lang="fr-FR" sz="17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6898" marR="66898" marT="0" marB="0" anchor="ctr">
                    <a:solidFill>
                      <a:schemeClr val="accent1">
                        <a:lumMod val="60000"/>
                        <a:lumOff val="40000"/>
                      </a:schemeClr>
                    </a:solidFill>
                  </a:tcPr>
                </a:tc>
                <a:extLst>
                  <a:ext uri="{0D108BD9-81ED-4DB2-BD59-A6C34878D82A}">
                    <a16:rowId xmlns:a16="http://schemas.microsoft.com/office/drawing/2014/main" val="3765933191"/>
                  </a:ext>
                </a:extLst>
              </a:tr>
            </a:tbl>
          </a:graphicData>
        </a:graphic>
      </p:graphicFrame>
    </p:spTree>
    <p:extLst>
      <p:ext uri="{BB962C8B-B14F-4D97-AF65-F5344CB8AC3E}">
        <p14:creationId xmlns:p14="http://schemas.microsoft.com/office/powerpoint/2010/main" val="341107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6FE0DE3-0B2B-02B8-C162-EA0D8F78B758}"/>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Les dépenses de fonctionnement </a:t>
            </a:r>
          </a:p>
        </p:txBody>
      </p:sp>
      <p:graphicFrame>
        <p:nvGraphicFramePr>
          <p:cNvPr id="4" name="Espace réservé du contenu 3">
            <a:extLst>
              <a:ext uri="{FF2B5EF4-FFF2-40B4-BE49-F238E27FC236}">
                <a16:creationId xmlns:a16="http://schemas.microsoft.com/office/drawing/2014/main" id="{5D2286DC-8A97-8AF4-EF48-3BD57D0CCDD7}"/>
              </a:ext>
            </a:extLst>
          </p:cNvPr>
          <p:cNvGraphicFramePr>
            <a:graphicFrameLocks noGrp="1"/>
          </p:cNvGraphicFramePr>
          <p:nvPr>
            <p:ph idx="1"/>
            <p:extLst>
              <p:ext uri="{D42A27DB-BD31-4B8C-83A1-F6EECF244321}">
                <p14:modId xmlns:p14="http://schemas.microsoft.com/office/powerpoint/2010/main" val="1306331365"/>
              </p:ext>
            </p:extLst>
          </p:nvPr>
        </p:nvGraphicFramePr>
        <p:xfrm>
          <a:off x="797454" y="1924820"/>
          <a:ext cx="10621035" cy="4400928"/>
        </p:xfrm>
        <a:graphic>
          <a:graphicData uri="http://schemas.openxmlformats.org/drawingml/2006/table">
            <a:tbl>
              <a:tblPr firstRow="1" firstCol="1" bandRow="1">
                <a:tableStyleId>{5C22544A-7EE6-4342-B048-85BDC9FD1C3A}</a:tableStyleId>
              </a:tblPr>
              <a:tblGrid>
                <a:gridCol w="5309731">
                  <a:extLst>
                    <a:ext uri="{9D8B030D-6E8A-4147-A177-3AD203B41FA5}">
                      <a16:colId xmlns:a16="http://schemas.microsoft.com/office/drawing/2014/main" val="938831334"/>
                    </a:ext>
                  </a:extLst>
                </a:gridCol>
                <a:gridCol w="2155971">
                  <a:extLst>
                    <a:ext uri="{9D8B030D-6E8A-4147-A177-3AD203B41FA5}">
                      <a16:colId xmlns:a16="http://schemas.microsoft.com/office/drawing/2014/main" val="64720052"/>
                    </a:ext>
                  </a:extLst>
                </a:gridCol>
                <a:gridCol w="1899611">
                  <a:extLst>
                    <a:ext uri="{9D8B030D-6E8A-4147-A177-3AD203B41FA5}">
                      <a16:colId xmlns:a16="http://schemas.microsoft.com/office/drawing/2014/main" val="1248110514"/>
                    </a:ext>
                  </a:extLst>
                </a:gridCol>
                <a:gridCol w="1255722">
                  <a:extLst>
                    <a:ext uri="{9D8B030D-6E8A-4147-A177-3AD203B41FA5}">
                      <a16:colId xmlns:a16="http://schemas.microsoft.com/office/drawing/2014/main" val="255635092"/>
                    </a:ext>
                  </a:extLst>
                </a:gridCol>
              </a:tblGrid>
              <a:tr h="541252">
                <a:tc>
                  <a:txBody>
                    <a:bodyPr/>
                    <a:lstStyle/>
                    <a:p>
                      <a:pPr indent="228600" algn="just"/>
                      <a:r>
                        <a:rPr lang="fr-FR" sz="17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Les dépenses de fonctionnement </a:t>
                      </a:r>
                      <a:endParaRPr lang="fr-FR" sz="17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7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Pour mémoire budget 2023</a:t>
                      </a:r>
                      <a:endParaRPr lang="fr-FR" sz="17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7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Propositions nouvelles 2024</a:t>
                      </a:r>
                      <a:endParaRPr lang="fr-FR" sz="17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just"/>
                      <a:r>
                        <a:rPr lang="fr-FR" sz="17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Evolution</a:t>
                      </a:r>
                      <a:endParaRPr lang="fr-FR" sz="17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3171333622"/>
                  </a:ext>
                </a:extLst>
              </a:tr>
              <a:tr h="519993">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Charges à caractère général (dépenses pour le fonctionnement des services)</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8 617 000,00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7 732 000,00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-10,27%</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1596526958"/>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Charges de personnel et frais assimilés</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16 060 000,00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16 810 000,00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4,67%</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3021647302"/>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Atténuation de produits</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433 000,00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559 000,00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29,10%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900891051"/>
                  </a:ext>
                </a:extLst>
              </a:tr>
              <a:tr h="519993">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Charges de gestion courante (participations obligatoires)</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2 921 300,00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3 453 000,00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3043035758"/>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Charges financières ICNE inclus </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300 300,00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338 000,00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12,55%</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1439261533"/>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Charges exceptionnelles</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6,25%</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3700463926"/>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Dotations aux amortissements et provisions </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1285889024"/>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Dépenses imprévues</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2 400,00 </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2214525821"/>
                  </a:ext>
                </a:extLst>
              </a:tr>
              <a:tr h="281969">
                <a:tc>
                  <a:txBody>
                    <a:bodyPr/>
                    <a:lstStyle/>
                    <a:p>
                      <a:pPr indent="228600" algn="l"/>
                      <a:r>
                        <a:rPr lang="fr-FR"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TOTAL DES DEPENSES REELLES DE FONCTIONNEMENT</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28 366 000,00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solidFill>
                      <a:schemeClr val="accent1">
                        <a:lumMod val="60000"/>
                        <a:lumOff val="40000"/>
                      </a:schemeClr>
                    </a:solidFill>
                  </a:tcPr>
                </a:tc>
                <a:tc>
                  <a:txBody>
                    <a:bodyPr/>
                    <a:lstStyle/>
                    <a:p>
                      <a:pPr indent="228600" algn="r"/>
                      <a:r>
                        <a:rPr lang="fr-FR" sz="15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28 926 000,00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solidFill>
                      <a:schemeClr val="accent1">
                        <a:lumMod val="60000"/>
                        <a:lumOff val="40000"/>
                      </a:schemeClr>
                    </a:solidFill>
                  </a:tcPr>
                </a:tc>
                <a:tc>
                  <a:txBody>
                    <a:bodyPr/>
                    <a:lstStyle/>
                    <a:p>
                      <a:pPr indent="228600" algn="ctr"/>
                      <a:r>
                        <a:rPr lang="fr-FR" sz="15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1,97%</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solidFill>
                      <a:schemeClr val="accent1">
                        <a:lumMod val="60000"/>
                        <a:lumOff val="40000"/>
                      </a:schemeClr>
                    </a:solidFill>
                  </a:tcPr>
                </a:tc>
                <a:extLst>
                  <a:ext uri="{0D108BD9-81ED-4DB2-BD59-A6C34878D82A}">
                    <a16:rowId xmlns:a16="http://schemas.microsoft.com/office/drawing/2014/main" val="1838028603"/>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Opération d'ordre</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1 400 000,00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1 450 000,00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3,57%</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339238779"/>
                  </a:ext>
                </a:extLst>
              </a:tr>
              <a:tr h="281969">
                <a:tc>
                  <a:txBody>
                    <a:bodyPr/>
                    <a:lstStyle/>
                    <a:p>
                      <a:pPr indent="228600" algn="l"/>
                      <a:r>
                        <a:rPr lang="fr-FR"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Virement à la section d'investissement</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2 830 000,00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1 986 000,00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ctr"/>
                      <a:r>
                        <a:rPr lang="fr-FR"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-29,82%</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extLst>
                  <a:ext uri="{0D108BD9-81ED-4DB2-BD59-A6C34878D82A}">
                    <a16:rowId xmlns:a16="http://schemas.microsoft.com/office/drawing/2014/main" val="2319806687"/>
                  </a:ext>
                </a:extLst>
              </a:tr>
              <a:tr h="281969">
                <a:tc>
                  <a:txBody>
                    <a:bodyPr/>
                    <a:lstStyle/>
                    <a:p>
                      <a:pPr indent="228600" algn="l"/>
                      <a:r>
                        <a:rPr lang="fr-FR"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TOTAL DES DEPENSES INSCRITES AU BUDGET</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tc>
                <a:tc>
                  <a:txBody>
                    <a:bodyPr/>
                    <a:lstStyle/>
                    <a:p>
                      <a:pPr indent="228600" algn="r"/>
                      <a:r>
                        <a:rPr lang="fr-FR" sz="15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32 596 000,00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solidFill>
                      <a:schemeClr val="accent1">
                        <a:lumMod val="60000"/>
                        <a:lumOff val="40000"/>
                      </a:schemeClr>
                    </a:solidFill>
                  </a:tcPr>
                </a:tc>
                <a:tc>
                  <a:txBody>
                    <a:bodyPr/>
                    <a:lstStyle/>
                    <a:p>
                      <a:pPr indent="228600" algn="r"/>
                      <a:r>
                        <a:rPr lang="fr-FR" sz="15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32 362 000,00</a:t>
                      </a:r>
                      <a:endParaRPr lang="fr-FR" sz="150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solidFill>
                      <a:schemeClr val="accent1">
                        <a:lumMod val="60000"/>
                        <a:lumOff val="40000"/>
                      </a:schemeClr>
                    </a:solidFill>
                  </a:tcPr>
                </a:tc>
                <a:tc>
                  <a:txBody>
                    <a:bodyPr/>
                    <a:lstStyle/>
                    <a:p>
                      <a:pPr indent="228600" algn="ctr"/>
                      <a:r>
                        <a:rPr lang="fr-FR" sz="15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-0,72%</a:t>
                      </a:r>
                      <a:endParaRPr lang="fr-FR" sz="15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829" marR="59829" marT="0" marB="0" anchor="ctr">
                    <a:solidFill>
                      <a:schemeClr val="accent1">
                        <a:lumMod val="60000"/>
                        <a:lumOff val="40000"/>
                      </a:schemeClr>
                    </a:solidFill>
                  </a:tcPr>
                </a:tc>
                <a:extLst>
                  <a:ext uri="{0D108BD9-81ED-4DB2-BD59-A6C34878D82A}">
                    <a16:rowId xmlns:a16="http://schemas.microsoft.com/office/drawing/2014/main" val="3104248781"/>
                  </a:ext>
                </a:extLst>
              </a:tr>
            </a:tbl>
          </a:graphicData>
        </a:graphic>
      </p:graphicFrame>
    </p:spTree>
    <p:extLst>
      <p:ext uri="{BB962C8B-B14F-4D97-AF65-F5344CB8AC3E}">
        <p14:creationId xmlns:p14="http://schemas.microsoft.com/office/powerpoint/2010/main" val="366626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6FE0DE3-0B2B-02B8-C162-EA0D8F78B758}"/>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Les recettes  d’investissement</a:t>
            </a:r>
          </a:p>
        </p:txBody>
      </p:sp>
      <p:graphicFrame>
        <p:nvGraphicFramePr>
          <p:cNvPr id="4" name="Espace réservé du contenu 3">
            <a:extLst>
              <a:ext uri="{FF2B5EF4-FFF2-40B4-BE49-F238E27FC236}">
                <a16:creationId xmlns:a16="http://schemas.microsoft.com/office/drawing/2014/main" id="{5D2286DC-8A97-8AF4-EF48-3BD57D0CCDD7}"/>
              </a:ext>
            </a:extLst>
          </p:cNvPr>
          <p:cNvGraphicFramePr>
            <a:graphicFrameLocks noGrp="1"/>
          </p:cNvGraphicFramePr>
          <p:nvPr>
            <p:ph idx="1"/>
            <p:extLst>
              <p:ext uri="{D42A27DB-BD31-4B8C-83A1-F6EECF244321}">
                <p14:modId xmlns:p14="http://schemas.microsoft.com/office/powerpoint/2010/main" val="3786963262"/>
              </p:ext>
            </p:extLst>
          </p:nvPr>
        </p:nvGraphicFramePr>
        <p:xfrm>
          <a:off x="644056" y="2144622"/>
          <a:ext cx="10927830" cy="4135774"/>
        </p:xfrm>
        <a:graphic>
          <a:graphicData uri="http://schemas.openxmlformats.org/drawingml/2006/table">
            <a:tbl>
              <a:tblPr firstRow="1" firstCol="1" bandRow="1">
                <a:tableStyleId>{5C22544A-7EE6-4342-B048-85BDC9FD1C3A}</a:tableStyleId>
              </a:tblPr>
              <a:tblGrid>
                <a:gridCol w="4589520">
                  <a:extLst>
                    <a:ext uri="{9D8B030D-6E8A-4147-A177-3AD203B41FA5}">
                      <a16:colId xmlns:a16="http://schemas.microsoft.com/office/drawing/2014/main" val="938831334"/>
                    </a:ext>
                  </a:extLst>
                </a:gridCol>
                <a:gridCol w="2358944">
                  <a:extLst>
                    <a:ext uri="{9D8B030D-6E8A-4147-A177-3AD203B41FA5}">
                      <a16:colId xmlns:a16="http://schemas.microsoft.com/office/drawing/2014/main" val="64720052"/>
                    </a:ext>
                  </a:extLst>
                </a:gridCol>
                <a:gridCol w="2162732">
                  <a:extLst>
                    <a:ext uri="{9D8B030D-6E8A-4147-A177-3AD203B41FA5}">
                      <a16:colId xmlns:a16="http://schemas.microsoft.com/office/drawing/2014/main" val="1248110514"/>
                    </a:ext>
                  </a:extLst>
                </a:gridCol>
                <a:gridCol w="1816634">
                  <a:extLst>
                    <a:ext uri="{9D8B030D-6E8A-4147-A177-3AD203B41FA5}">
                      <a16:colId xmlns:a16="http://schemas.microsoft.com/office/drawing/2014/main" val="255635092"/>
                    </a:ext>
                  </a:extLst>
                </a:gridCol>
              </a:tblGrid>
              <a:tr h="480634">
                <a:tc>
                  <a:txBody>
                    <a:bodyPr/>
                    <a:lstStyle/>
                    <a:p>
                      <a:pPr indent="228600" algn="just"/>
                      <a:r>
                        <a:rPr lang="fr-FR"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Recettes d’investissement</a:t>
                      </a:r>
                      <a:endParaRPr lang="fr-FR" sz="16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600" b="1"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Pour mémoire</a:t>
                      </a:r>
                    </a:p>
                    <a:p>
                      <a:pPr indent="228600" algn="ctr"/>
                      <a:r>
                        <a:rPr lang="fr-FR" sz="1600" b="1" baseline="0" dirty="0">
                          <a:solidFill>
                            <a:schemeClr val="bg1"/>
                          </a:solidFill>
                          <a:effectLst/>
                          <a:latin typeface="Calibri" panose="020F0502020204030204" pitchFamily="34" charset="0"/>
                          <a:cs typeface="Times New Roman" panose="02020603050405020304" pitchFamily="18" charset="0"/>
                        </a:rPr>
                        <a:t>budget 2023</a:t>
                      </a:r>
                      <a:endParaRPr lang="fr-FR" sz="1600" baseline="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600" b="1"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Propositions nouvelles 2024</a:t>
                      </a:r>
                      <a:endParaRPr lang="fr-FR" sz="1600" baseline="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600" b="1"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Evolution</a:t>
                      </a:r>
                      <a:endParaRPr lang="fr-FR" sz="1600" baseline="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3171333622"/>
                  </a:ext>
                </a:extLst>
              </a:tr>
              <a:tr h="480634">
                <a:tc>
                  <a:txBody>
                    <a:bodyPr/>
                    <a:lstStyle/>
                    <a:p>
                      <a:pPr indent="228600" algn="just"/>
                      <a:r>
                        <a:rPr lang="fr-FR"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Dotations et fonds divers (FCTVA, TLE, Récupération de TVA EDF)</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1 232 092,07</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1 000 000,00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-18,84%</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2555088013"/>
                  </a:ext>
                </a:extLst>
              </a:tr>
              <a:tr h="263955">
                <a:tc>
                  <a:txBody>
                    <a:bodyPr/>
                    <a:lstStyle/>
                    <a:p>
                      <a:pPr indent="228600" algn="just"/>
                      <a:r>
                        <a:rPr lang="fr-FR"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Excédent de fonctionnement capitalisé</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4 323 635,91</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4 525 384,13</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4,67%</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1596526958"/>
                  </a:ext>
                </a:extLst>
              </a:tr>
              <a:tr h="263955">
                <a:tc>
                  <a:txBody>
                    <a:bodyPr/>
                    <a:lstStyle/>
                    <a:p>
                      <a:pPr indent="228600" algn="just"/>
                      <a:r>
                        <a:rPr lang="fr-FR"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Subventions d’investissement</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2 716 616,06</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4 034 510,20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48,51%</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3021647302"/>
                  </a:ext>
                </a:extLst>
              </a:tr>
              <a:tr h="263955">
                <a:tc>
                  <a:txBody>
                    <a:bodyPr/>
                    <a:lstStyle/>
                    <a:p>
                      <a:pPr indent="228600" algn="just"/>
                      <a:r>
                        <a:rPr lang="fr-FR"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Immobilisations en cours </a:t>
                      </a:r>
                      <a:endParaRPr lang="fr-FR" sz="14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3 299 815,96</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5 099 079,25</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54,53%</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900891051"/>
                  </a:ext>
                </a:extLst>
              </a:tr>
              <a:tr h="263955">
                <a:tc>
                  <a:txBody>
                    <a:bodyPr/>
                    <a:lstStyle/>
                    <a:p>
                      <a:pPr indent="228600" algn="just"/>
                      <a:r>
                        <a:rPr lang="fr-FR"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Subvention d'équipement - remboursement</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just"/>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just"/>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3043035758"/>
                  </a:ext>
                </a:extLst>
              </a:tr>
              <a:tr h="263955">
                <a:tc>
                  <a:txBody>
                    <a:bodyPr/>
                    <a:lstStyle/>
                    <a:p>
                      <a:pPr indent="228600" algn="just"/>
                      <a:r>
                        <a:rPr lang="fr-FR"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Emprunts</a:t>
                      </a:r>
                      <a:endParaRPr lang="fr-FR" sz="14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4 507 000,00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4 034 175,87 </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-10,49%</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1439261533"/>
                  </a:ext>
                </a:extLst>
              </a:tr>
              <a:tr h="263955">
                <a:tc>
                  <a:txBody>
                    <a:bodyPr/>
                    <a:lstStyle/>
                    <a:p>
                      <a:pPr indent="228600" algn="just"/>
                      <a:r>
                        <a:rPr lang="fr-FR"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Produit des cessions </a:t>
                      </a:r>
                      <a:endParaRPr lang="fr-FR" sz="14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1 316 000,00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970 000,00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-26,29%</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3700463926"/>
                  </a:ext>
                </a:extLst>
              </a:tr>
              <a:tr h="263955">
                <a:tc>
                  <a:txBody>
                    <a:bodyPr/>
                    <a:lstStyle/>
                    <a:p>
                      <a:pPr indent="228600" algn="just"/>
                      <a:r>
                        <a:rPr lang="fr-FR"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Autres immobilisations financières</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26 840,00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26 850,55</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0,04%</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1285889024"/>
                  </a:ext>
                </a:extLst>
              </a:tr>
              <a:tr h="263955">
                <a:tc>
                  <a:txBody>
                    <a:bodyPr/>
                    <a:lstStyle/>
                    <a:p>
                      <a:pPr indent="228600" algn="just"/>
                      <a:r>
                        <a:rPr lang="fr-F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RECETTES REELLES</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17 422 000,00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chemeClr val="accent1">
                        <a:lumMod val="60000"/>
                        <a:lumOff val="40000"/>
                      </a:schemeClr>
                    </a:solidFill>
                  </a:tcPr>
                </a:tc>
                <a:tc>
                  <a:txBody>
                    <a:bodyPr/>
                    <a:lstStyle/>
                    <a:p>
                      <a:pPr indent="228600" algn="r"/>
                      <a:r>
                        <a:rPr lang="fr-FR"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19 690 000,00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chemeClr val="accent1">
                        <a:lumMod val="60000"/>
                        <a:lumOff val="40000"/>
                      </a:schemeClr>
                    </a:solidFill>
                  </a:tcPr>
                </a:tc>
                <a:tc>
                  <a:txBody>
                    <a:bodyPr/>
                    <a:lstStyle/>
                    <a:p>
                      <a:pPr indent="228600" algn="ctr"/>
                      <a:r>
                        <a:rPr lang="fr-FR"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13,02%</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chemeClr val="accent1">
                        <a:lumMod val="60000"/>
                        <a:lumOff val="40000"/>
                      </a:schemeClr>
                    </a:solidFill>
                  </a:tcPr>
                </a:tc>
                <a:extLst>
                  <a:ext uri="{0D108BD9-81ED-4DB2-BD59-A6C34878D82A}">
                    <a16:rowId xmlns:a16="http://schemas.microsoft.com/office/drawing/2014/main" val="2214525821"/>
                  </a:ext>
                </a:extLst>
              </a:tr>
              <a:tr h="263955">
                <a:tc>
                  <a:txBody>
                    <a:bodyPr/>
                    <a:lstStyle/>
                    <a:p>
                      <a:pPr indent="228600" algn="just"/>
                      <a:r>
                        <a:rPr lang="fr-FR"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Dotations aux amortissements</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1 400 000,00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rgbClr val="CFD5EA"/>
                    </a:solidFill>
                  </a:tcP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1 450 000,00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rgbClr val="CFD5EA"/>
                    </a:solidFill>
                  </a:tcP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3,57%</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rgbClr val="CFD5EA"/>
                    </a:solidFill>
                  </a:tcPr>
                </a:tc>
                <a:extLst>
                  <a:ext uri="{0D108BD9-81ED-4DB2-BD59-A6C34878D82A}">
                    <a16:rowId xmlns:a16="http://schemas.microsoft.com/office/drawing/2014/main" val="1838028603"/>
                  </a:ext>
                </a:extLst>
              </a:tr>
              <a:tr h="263955">
                <a:tc>
                  <a:txBody>
                    <a:bodyPr/>
                    <a:lstStyle/>
                    <a:p>
                      <a:pPr indent="228600" algn="just"/>
                      <a:r>
                        <a:rPr lang="fr-FR"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Opérations patrimoniales </a:t>
                      </a:r>
                      <a:endParaRPr lang="fr-FR" sz="14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105 000,00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105 000,00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339238779"/>
                  </a:ext>
                </a:extLst>
              </a:tr>
              <a:tr h="263955">
                <a:tc>
                  <a:txBody>
                    <a:bodyPr/>
                    <a:lstStyle/>
                    <a:p>
                      <a:pPr indent="228600" algn="just"/>
                      <a:r>
                        <a:rPr lang="fr-FR"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Virement de la section de fonctionnement</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2 830 000,00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1 986 000,00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ctr"/>
                      <a:r>
                        <a:rPr lang="fr-FR"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-29,82</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extLst>
                  <a:ext uri="{0D108BD9-81ED-4DB2-BD59-A6C34878D82A}">
                    <a16:rowId xmlns:a16="http://schemas.microsoft.com/office/drawing/2014/main" val="2319806687"/>
                  </a:ext>
                </a:extLst>
              </a:tr>
              <a:tr h="263955">
                <a:tc>
                  <a:txBody>
                    <a:bodyPr/>
                    <a:lstStyle/>
                    <a:p>
                      <a:pPr indent="228600" algn="just"/>
                      <a:r>
                        <a:rPr lang="fr-F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RECETTES TOTALES D’INVESTISSEMENT</a:t>
                      </a:r>
                      <a:endParaRPr lang="fr-FR"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tc>
                <a:tc>
                  <a:txBody>
                    <a:bodyPr/>
                    <a:lstStyle/>
                    <a:p>
                      <a:pPr indent="228600" algn="r"/>
                      <a:r>
                        <a:rPr lang="fr-FR"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21 757 000,00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chemeClr val="accent1">
                        <a:lumMod val="60000"/>
                        <a:lumOff val="40000"/>
                      </a:schemeClr>
                    </a:solidFill>
                  </a:tcPr>
                </a:tc>
                <a:tc>
                  <a:txBody>
                    <a:bodyPr/>
                    <a:lstStyle/>
                    <a:p>
                      <a:pPr indent="228600" algn="r"/>
                      <a:r>
                        <a:rPr lang="fr-FR"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23 231 000,00</a:t>
                      </a:r>
                      <a:endParaRPr lang="fr-FR" sz="140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chemeClr val="accent1">
                        <a:lumMod val="60000"/>
                        <a:lumOff val="40000"/>
                      </a:schemeClr>
                    </a:solidFill>
                  </a:tcPr>
                </a:tc>
                <a:tc>
                  <a:txBody>
                    <a:bodyPr/>
                    <a:lstStyle/>
                    <a:p>
                      <a:pPr indent="228600" algn="ctr"/>
                      <a:r>
                        <a:rPr lang="fr-F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6,77%</a:t>
                      </a:r>
                      <a:endParaRPr lang="fr-F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7453" marR="57453" marT="0" marB="0" anchor="ctr">
                    <a:solidFill>
                      <a:schemeClr val="accent1">
                        <a:lumMod val="60000"/>
                        <a:lumOff val="40000"/>
                      </a:schemeClr>
                    </a:solidFill>
                  </a:tcPr>
                </a:tc>
                <a:extLst>
                  <a:ext uri="{0D108BD9-81ED-4DB2-BD59-A6C34878D82A}">
                    <a16:rowId xmlns:a16="http://schemas.microsoft.com/office/drawing/2014/main" val="3104248781"/>
                  </a:ext>
                </a:extLst>
              </a:tr>
            </a:tbl>
          </a:graphicData>
        </a:graphic>
      </p:graphicFrame>
    </p:spTree>
    <p:extLst>
      <p:ext uri="{BB962C8B-B14F-4D97-AF65-F5344CB8AC3E}">
        <p14:creationId xmlns:p14="http://schemas.microsoft.com/office/powerpoint/2010/main" val="4212156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6FE0DE3-0B2B-02B8-C162-EA0D8F78B758}"/>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Les dépenses d’investissement</a:t>
            </a:r>
          </a:p>
        </p:txBody>
      </p:sp>
      <p:graphicFrame>
        <p:nvGraphicFramePr>
          <p:cNvPr id="4" name="Espace réservé du contenu 3">
            <a:extLst>
              <a:ext uri="{FF2B5EF4-FFF2-40B4-BE49-F238E27FC236}">
                <a16:creationId xmlns:a16="http://schemas.microsoft.com/office/drawing/2014/main" id="{5D2286DC-8A97-8AF4-EF48-3BD57D0CCDD7}"/>
              </a:ext>
            </a:extLst>
          </p:cNvPr>
          <p:cNvGraphicFramePr>
            <a:graphicFrameLocks noGrp="1"/>
          </p:cNvGraphicFramePr>
          <p:nvPr>
            <p:ph idx="1"/>
            <p:extLst>
              <p:ext uri="{D42A27DB-BD31-4B8C-83A1-F6EECF244321}">
                <p14:modId xmlns:p14="http://schemas.microsoft.com/office/powerpoint/2010/main" val="1135422982"/>
              </p:ext>
            </p:extLst>
          </p:nvPr>
        </p:nvGraphicFramePr>
        <p:xfrm>
          <a:off x="1415187" y="2112579"/>
          <a:ext cx="9385567" cy="4014892"/>
        </p:xfrm>
        <a:graphic>
          <a:graphicData uri="http://schemas.openxmlformats.org/drawingml/2006/table">
            <a:tbl>
              <a:tblPr firstRow="1" firstCol="1" bandRow="1">
                <a:tableStyleId>{5C22544A-7EE6-4342-B048-85BDC9FD1C3A}</a:tableStyleId>
              </a:tblPr>
              <a:tblGrid>
                <a:gridCol w="4809444">
                  <a:extLst>
                    <a:ext uri="{9D8B030D-6E8A-4147-A177-3AD203B41FA5}">
                      <a16:colId xmlns:a16="http://schemas.microsoft.com/office/drawing/2014/main" val="938831334"/>
                    </a:ext>
                  </a:extLst>
                </a:gridCol>
                <a:gridCol w="1853967">
                  <a:extLst>
                    <a:ext uri="{9D8B030D-6E8A-4147-A177-3AD203B41FA5}">
                      <a16:colId xmlns:a16="http://schemas.microsoft.com/office/drawing/2014/main" val="64720052"/>
                    </a:ext>
                  </a:extLst>
                </a:gridCol>
                <a:gridCol w="1559924">
                  <a:extLst>
                    <a:ext uri="{9D8B030D-6E8A-4147-A177-3AD203B41FA5}">
                      <a16:colId xmlns:a16="http://schemas.microsoft.com/office/drawing/2014/main" val="1248110514"/>
                    </a:ext>
                  </a:extLst>
                </a:gridCol>
                <a:gridCol w="1162232">
                  <a:extLst>
                    <a:ext uri="{9D8B030D-6E8A-4147-A177-3AD203B41FA5}">
                      <a16:colId xmlns:a16="http://schemas.microsoft.com/office/drawing/2014/main" val="255635092"/>
                    </a:ext>
                  </a:extLst>
                </a:gridCol>
              </a:tblGrid>
              <a:tr h="491795">
                <a:tc>
                  <a:txBody>
                    <a:bodyPr/>
                    <a:lstStyle/>
                    <a:p>
                      <a:pPr algn="ctr" rtl="0" fontAlgn="ctr"/>
                      <a:r>
                        <a:rPr lang="fr-FR" sz="1600" b="1" i="0" u="none" strike="noStrike" dirty="0">
                          <a:solidFill>
                            <a:srgbClr val="FFFFFF"/>
                          </a:solidFill>
                          <a:effectLst/>
                          <a:latin typeface="Calibri" panose="020F0502020204030204" pitchFamily="34" charset="0"/>
                        </a:rPr>
                        <a:t>Dépenses d’investissement</a:t>
                      </a:r>
                    </a:p>
                  </a:txBody>
                  <a:tcPr marL="13349" marR="13349" marT="13349" marB="0" anchor="ctr"/>
                </a:tc>
                <a:tc>
                  <a:txBody>
                    <a:bodyPr/>
                    <a:lstStyle/>
                    <a:p>
                      <a:pPr algn="ctr" rtl="0" fontAlgn="ctr"/>
                      <a:r>
                        <a:rPr lang="fr-FR" sz="1600" b="1" i="0" u="none" strike="noStrike" dirty="0">
                          <a:solidFill>
                            <a:srgbClr val="FFFFFF"/>
                          </a:solidFill>
                          <a:effectLst/>
                          <a:latin typeface="Calibri" panose="020F0502020204030204" pitchFamily="34" charset="0"/>
                        </a:rPr>
                        <a:t>Pour mémoire budget 2023</a:t>
                      </a:r>
                    </a:p>
                  </a:txBody>
                  <a:tcPr marL="13349" marR="13349" marT="13349" marB="0" anchor="ctr"/>
                </a:tc>
                <a:tc>
                  <a:txBody>
                    <a:bodyPr/>
                    <a:lstStyle/>
                    <a:p>
                      <a:pPr algn="ctr" rtl="0" fontAlgn="ctr"/>
                      <a:r>
                        <a:rPr lang="fr-FR" sz="1600" b="1" i="0" u="none" strike="noStrike" dirty="0">
                          <a:solidFill>
                            <a:srgbClr val="FFFFFF"/>
                          </a:solidFill>
                          <a:effectLst/>
                          <a:latin typeface="Calibri" panose="020F0502020204030204" pitchFamily="34" charset="0"/>
                        </a:rPr>
                        <a:t>Propositions nouvelles 2024</a:t>
                      </a:r>
                    </a:p>
                  </a:txBody>
                  <a:tcPr marL="13349" marR="13349" marT="13349" marB="0" anchor="ctr"/>
                </a:tc>
                <a:tc>
                  <a:txBody>
                    <a:bodyPr/>
                    <a:lstStyle/>
                    <a:p>
                      <a:pPr algn="ctr" rtl="0" fontAlgn="ctr"/>
                      <a:r>
                        <a:rPr lang="fr-FR" sz="1600" b="1" i="0" u="none" strike="noStrike" dirty="0">
                          <a:solidFill>
                            <a:srgbClr val="FFFFFF"/>
                          </a:solidFill>
                          <a:effectLst/>
                          <a:latin typeface="Calibri" panose="020F0502020204030204" pitchFamily="34" charset="0"/>
                        </a:rPr>
                        <a:t>Evolution</a:t>
                      </a:r>
                    </a:p>
                  </a:txBody>
                  <a:tcPr marL="13349" marR="13349" marT="13349" marB="0" anchor="ctr"/>
                </a:tc>
                <a:extLst>
                  <a:ext uri="{0D108BD9-81ED-4DB2-BD59-A6C34878D82A}">
                    <a16:rowId xmlns:a16="http://schemas.microsoft.com/office/drawing/2014/main" val="3171333622"/>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001 Solde d’exécution reporté</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1 991 675,91    </a:t>
                      </a:r>
                    </a:p>
                  </a:txBody>
                  <a:tcPr marL="13349" marR="13349" marT="13349" marB="0" anchor="ctr"/>
                </a:tc>
                <a:tc>
                  <a:txBody>
                    <a:bodyPr/>
                    <a:lstStyle/>
                    <a:p>
                      <a:pPr algn="r" rtl="0" fontAlgn="ctr"/>
                      <a:r>
                        <a:rPr lang="fr-FR" sz="1500" b="0" i="0" u="none" strike="noStrike">
                          <a:solidFill>
                            <a:srgbClr val="000000"/>
                          </a:solidFill>
                          <a:effectLst/>
                          <a:latin typeface="Calibri" panose="020F0502020204030204" pitchFamily="34" charset="0"/>
                        </a:rPr>
                        <a:t>2 992 524,13                           </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50%</a:t>
                      </a:r>
                    </a:p>
                  </a:txBody>
                  <a:tcPr marL="13349" marR="13349" marT="13349" marB="0" anchor="ctr"/>
                </a:tc>
                <a:extLst>
                  <a:ext uri="{0D108BD9-81ED-4DB2-BD59-A6C34878D82A}">
                    <a16:rowId xmlns:a16="http://schemas.microsoft.com/office/drawing/2014/main" val="3690373255"/>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Remboursement de la dette en cours</a:t>
                      </a:r>
                    </a:p>
                  </a:txBody>
                  <a:tcPr marL="13349" marR="13349" marT="13349" marB="0" anchor="ctr"/>
                </a:tc>
                <a:tc>
                  <a:txBody>
                    <a:bodyPr/>
                    <a:lstStyle/>
                    <a:p>
                      <a:pPr algn="r" rtl="0" fontAlgn="ctr"/>
                      <a:r>
                        <a:rPr lang="fr-FR" sz="1500" b="0" i="0" u="none" strike="noStrike">
                          <a:solidFill>
                            <a:srgbClr val="000000"/>
                          </a:solidFill>
                          <a:effectLst/>
                          <a:latin typeface="Calibri" panose="020F0502020204030204" pitchFamily="34" charset="0"/>
                        </a:rPr>
                        <a:t>       870 000,00   </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800 000,00   </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-8%</a:t>
                      </a:r>
                    </a:p>
                  </a:txBody>
                  <a:tcPr marL="13349" marR="13349" marT="13349" marB="0" anchor="ctr"/>
                </a:tc>
                <a:extLst>
                  <a:ext uri="{0D108BD9-81ED-4DB2-BD59-A6C34878D82A}">
                    <a16:rowId xmlns:a16="http://schemas.microsoft.com/office/drawing/2014/main" val="2555088013"/>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Immobilisations incorporelles </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831 020,00</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819 400,00</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-1%</a:t>
                      </a:r>
                    </a:p>
                  </a:txBody>
                  <a:tcPr marL="13349" marR="13349" marT="13349" marB="0" anchor="ctr"/>
                </a:tc>
                <a:extLst>
                  <a:ext uri="{0D108BD9-81ED-4DB2-BD59-A6C34878D82A}">
                    <a16:rowId xmlns:a16="http://schemas.microsoft.com/office/drawing/2014/main" val="1596526958"/>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Immobilisations corporelles</a:t>
                      </a:r>
                    </a:p>
                  </a:txBody>
                  <a:tcPr marL="13349" marR="13349" marT="13349" marB="0" anchor="ctr"/>
                </a:tc>
                <a:tc>
                  <a:txBody>
                    <a:bodyPr/>
                    <a:lstStyle/>
                    <a:p>
                      <a:pPr algn="r" rtl="0" fontAlgn="ctr"/>
                      <a:r>
                        <a:rPr lang="fr-FR" sz="1500" b="0" i="0" u="none" strike="noStrike">
                          <a:solidFill>
                            <a:srgbClr val="000000"/>
                          </a:solidFill>
                          <a:effectLst/>
                          <a:latin typeface="Calibri" panose="020F0502020204030204" pitchFamily="34" charset="0"/>
                        </a:rPr>
                        <a:t>8 829 137,45</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7 881 057,67</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-11%</a:t>
                      </a:r>
                    </a:p>
                  </a:txBody>
                  <a:tcPr marL="13349" marR="13349" marT="13349" marB="0" anchor="ctr"/>
                </a:tc>
                <a:extLst>
                  <a:ext uri="{0D108BD9-81ED-4DB2-BD59-A6C34878D82A}">
                    <a16:rowId xmlns:a16="http://schemas.microsoft.com/office/drawing/2014/main" val="3021647302"/>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Subvention d'équipement versées</a:t>
                      </a:r>
                    </a:p>
                  </a:txBody>
                  <a:tcPr marL="13349" marR="13349" marT="13349" marB="0" anchor="ctr"/>
                </a:tc>
                <a:tc>
                  <a:txBody>
                    <a:bodyPr/>
                    <a:lstStyle/>
                    <a:p>
                      <a:pPr algn="r" rtl="0" fontAlgn="ctr"/>
                      <a:r>
                        <a:rPr lang="fr-FR" sz="1500" b="0" i="0" u="none" strike="noStrike">
                          <a:solidFill>
                            <a:srgbClr val="000000"/>
                          </a:solidFill>
                          <a:effectLst/>
                          <a:latin typeface="Calibri" panose="020F0502020204030204" pitchFamily="34" charset="0"/>
                        </a:rPr>
                        <a:t>1 242 900,00</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1 175 900,00</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-5%</a:t>
                      </a:r>
                    </a:p>
                  </a:txBody>
                  <a:tcPr marL="13349" marR="13349" marT="13349" marB="0" anchor="ctr"/>
                </a:tc>
                <a:extLst>
                  <a:ext uri="{0D108BD9-81ED-4DB2-BD59-A6C34878D82A}">
                    <a16:rowId xmlns:a16="http://schemas.microsoft.com/office/drawing/2014/main" val="900891051"/>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Immobilisations en cours</a:t>
                      </a:r>
                    </a:p>
                  </a:txBody>
                  <a:tcPr marL="13349" marR="13349" marT="13349" marB="0" anchor="ctr"/>
                </a:tc>
                <a:tc>
                  <a:txBody>
                    <a:bodyPr/>
                    <a:lstStyle/>
                    <a:p>
                      <a:pPr algn="r" rtl="0" fontAlgn="ctr"/>
                      <a:r>
                        <a:rPr lang="fr-FR" sz="1500" b="0" i="0" u="none" strike="noStrike">
                          <a:solidFill>
                            <a:srgbClr val="000000"/>
                          </a:solidFill>
                          <a:effectLst/>
                          <a:latin typeface="Calibri" panose="020F0502020204030204" pitchFamily="34" charset="0"/>
                        </a:rPr>
                        <a:t>   7 622 616,64   </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9 150 418,20   </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20%</a:t>
                      </a:r>
                    </a:p>
                  </a:txBody>
                  <a:tcPr marL="13349" marR="13349" marT="13349" marB="0" anchor="ctr"/>
                </a:tc>
                <a:extLst>
                  <a:ext uri="{0D108BD9-81ED-4DB2-BD59-A6C34878D82A}">
                    <a16:rowId xmlns:a16="http://schemas.microsoft.com/office/drawing/2014/main" val="3043035758"/>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Autres immobilisations financières</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20 000,00   </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20 000,00   </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0%</a:t>
                      </a:r>
                    </a:p>
                  </a:txBody>
                  <a:tcPr marL="13349" marR="13349" marT="13349" marB="0" anchor="ctr"/>
                </a:tc>
                <a:extLst>
                  <a:ext uri="{0D108BD9-81ED-4DB2-BD59-A6C34878D82A}">
                    <a16:rowId xmlns:a16="http://schemas.microsoft.com/office/drawing/2014/main" val="1439261533"/>
                  </a:ext>
                </a:extLst>
              </a:tr>
              <a:tr h="470436">
                <a:tc>
                  <a:txBody>
                    <a:bodyPr/>
                    <a:lstStyle/>
                    <a:p>
                      <a:pPr algn="l" rtl="0" fontAlgn="ctr"/>
                      <a:r>
                        <a:rPr lang="fr-FR" sz="1600" b="1" i="0" u="none" strike="noStrike" dirty="0">
                          <a:solidFill>
                            <a:srgbClr val="FFFFFF"/>
                          </a:solidFill>
                          <a:effectLst/>
                          <a:latin typeface="Calibri" panose="020F0502020204030204" pitchFamily="34" charset="0"/>
                        </a:rPr>
                        <a:t>DEPENSES REELLES</a:t>
                      </a:r>
                    </a:p>
                    <a:p>
                      <a:pPr algn="l" rtl="0" fontAlgn="ctr"/>
                      <a:r>
                        <a:rPr lang="fr-FR" sz="1400" b="1" i="1" u="none" strike="noStrike" dirty="0">
                          <a:solidFill>
                            <a:srgbClr val="FFFFFF"/>
                          </a:solidFill>
                          <a:effectLst/>
                          <a:latin typeface="Calibri" panose="020F0502020204030204" pitchFamily="34" charset="0"/>
                        </a:rPr>
                        <a:t>Dont dépenses d’équipement</a:t>
                      </a:r>
                    </a:p>
                  </a:txBody>
                  <a:tcPr marL="13349" marR="13349" marT="13349" marB="0" anchor="ctr"/>
                </a:tc>
                <a:tc>
                  <a:txBody>
                    <a:bodyPr/>
                    <a:lstStyle/>
                    <a:p>
                      <a:pPr algn="r" rtl="0" fontAlgn="ctr"/>
                      <a:r>
                        <a:rPr lang="fr-FR" sz="1600" b="0" i="0" u="none" strike="noStrike" dirty="0">
                          <a:solidFill>
                            <a:srgbClr val="000000"/>
                          </a:solidFill>
                          <a:effectLst/>
                          <a:latin typeface="Calibri" panose="020F0502020204030204" pitchFamily="34" charset="0"/>
                        </a:rPr>
                        <a:t>21 407 350,00</a:t>
                      </a:r>
                    </a:p>
                    <a:p>
                      <a:pPr algn="r" rtl="0" fontAlgn="ctr"/>
                      <a:r>
                        <a:rPr lang="fr-FR" sz="1200" b="0" i="1" u="none" strike="noStrike" dirty="0">
                          <a:solidFill>
                            <a:srgbClr val="000000"/>
                          </a:solidFill>
                          <a:effectLst/>
                          <a:latin typeface="Calibri" panose="020F0502020204030204" pitchFamily="34" charset="0"/>
                        </a:rPr>
                        <a:t>15 533 885,00</a:t>
                      </a:r>
                    </a:p>
                  </a:txBody>
                  <a:tcPr marL="13349" marR="13349" marT="13349" marB="0" anchor="ctr">
                    <a:solidFill>
                      <a:schemeClr val="accent1">
                        <a:lumMod val="60000"/>
                        <a:lumOff val="40000"/>
                      </a:schemeClr>
                    </a:solidFill>
                  </a:tcPr>
                </a:tc>
                <a:tc>
                  <a:txBody>
                    <a:bodyPr/>
                    <a:lstStyle/>
                    <a:p>
                      <a:pPr algn="r" rtl="0" fontAlgn="ctr"/>
                      <a:r>
                        <a:rPr lang="fr-FR" sz="1600" b="0" i="0" u="none" strike="noStrike" dirty="0">
                          <a:solidFill>
                            <a:srgbClr val="000000"/>
                          </a:solidFill>
                          <a:effectLst/>
                          <a:latin typeface="Calibri" panose="020F0502020204030204" pitchFamily="34" charset="0"/>
                        </a:rPr>
                        <a:t>22 839 300,00</a:t>
                      </a:r>
                    </a:p>
                    <a:p>
                      <a:pPr algn="r" rtl="0" fontAlgn="ctr"/>
                      <a:r>
                        <a:rPr lang="fr-FR" sz="1200" b="0" i="1" u="none" strike="noStrike" dirty="0">
                          <a:solidFill>
                            <a:srgbClr val="000000"/>
                          </a:solidFill>
                          <a:effectLst/>
                          <a:latin typeface="Calibri" panose="020F0502020204030204" pitchFamily="34" charset="0"/>
                        </a:rPr>
                        <a:t>15 031 018,00</a:t>
                      </a:r>
                    </a:p>
                  </a:txBody>
                  <a:tcPr marL="13349" marR="13349" marT="13349" marB="0" anchor="ctr">
                    <a:solidFill>
                      <a:schemeClr val="accent1">
                        <a:lumMod val="60000"/>
                        <a:lumOff val="40000"/>
                      </a:schemeClr>
                    </a:solidFill>
                  </a:tcPr>
                </a:tc>
                <a:tc>
                  <a:txBody>
                    <a:bodyPr/>
                    <a:lstStyle/>
                    <a:p>
                      <a:pPr algn="ctr" rtl="0" fontAlgn="ctr"/>
                      <a:r>
                        <a:rPr lang="fr-FR" sz="1600" b="0" i="0" u="none" strike="noStrike" dirty="0">
                          <a:solidFill>
                            <a:srgbClr val="000000"/>
                          </a:solidFill>
                          <a:effectLst/>
                          <a:latin typeface="Calibri" panose="020F0502020204030204" pitchFamily="34" charset="0"/>
                        </a:rPr>
                        <a:t>7%</a:t>
                      </a:r>
                    </a:p>
                    <a:p>
                      <a:pPr algn="ctr" rtl="0" fontAlgn="ctr"/>
                      <a:r>
                        <a:rPr lang="fr-FR" sz="1200" b="0" i="1" u="none" strike="noStrike" dirty="0">
                          <a:solidFill>
                            <a:srgbClr val="000000"/>
                          </a:solidFill>
                          <a:effectLst/>
                          <a:latin typeface="Calibri" panose="020F0502020204030204" pitchFamily="34" charset="0"/>
                        </a:rPr>
                        <a:t>-3,24%</a:t>
                      </a:r>
                    </a:p>
                  </a:txBody>
                  <a:tcPr marL="13349" marR="13349" marT="13349" marB="0" anchor="ctr">
                    <a:solidFill>
                      <a:schemeClr val="accent1">
                        <a:lumMod val="60000"/>
                        <a:lumOff val="40000"/>
                      </a:schemeClr>
                    </a:solidFill>
                  </a:tcPr>
                </a:tc>
                <a:extLst>
                  <a:ext uri="{0D108BD9-81ED-4DB2-BD59-A6C34878D82A}">
                    <a16:rowId xmlns:a16="http://schemas.microsoft.com/office/drawing/2014/main" val="3700463926"/>
                  </a:ext>
                </a:extLst>
              </a:tr>
              <a:tr h="347247">
                <a:tc>
                  <a:txBody>
                    <a:bodyPr/>
                    <a:lstStyle/>
                    <a:p>
                      <a:pPr algn="l" rtl="0" fontAlgn="ctr"/>
                      <a:r>
                        <a:rPr lang="fr-FR" sz="1600" b="1" i="0" u="none" strike="noStrike" dirty="0">
                          <a:solidFill>
                            <a:srgbClr val="FFFFFF"/>
                          </a:solidFill>
                          <a:effectLst/>
                          <a:latin typeface="Calibri" panose="020F0502020204030204" pitchFamily="34" charset="0"/>
                        </a:rPr>
                        <a:t>Opérations d’ordre de transfert entre sections </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244 650,00   </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286 700,00   </a:t>
                      </a:r>
                    </a:p>
                  </a:txBody>
                  <a:tcPr marL="13349" marR="13349" marT="13349" marB="0" anchor="ctr"/>
                </a:tc>
                <a:tc>
                  <a:txBody>
                    <a:bodyPr/>
                    <a:lstStyle/>
                    <a:p>
                      <a:pPr algn="ctr" rtl="0" fontAlgn="ctr"/>
                      <a:r>
                        <a:rPr lang="fr-FR" sz="1400" b="0" i="0" u="none" strike="noStrike" dirty="0">
                          <a:solidFill>
                            <a:srgbClr val="000000"/>
                          </a:solidFill>
                          <a:effectLst/>
                          <a:latin typeface="Calibri" panose="020F0502020204030204" pitchFamily="34" charset="0"/>
                        </a:rPr>
                        <a:t>17%</a:t>
                      </a:r>
                    </a:p>
                  </a:txBody>
                  <a:tcPr marL="13349" marR="13349" marT="13349" marB="0" anchor="ctr"/>
                </a:tc>
                <a:extLst>
                  <a:ext uri="{0D108BD9-81ED-4DB2-BD59-A6C34878D82A}">
                    <a16:rowId xmlns:a16="http://schemas.microsoft.com/office/drawing/2014/main" val="1285889024"/>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Opérations patrimoniales </a:t>
                      </a:r>
                    </a:p>
                  </a:txBody>
                  <a:tcPr marL="13349" marR="13349" marT="13349" marB="0" anchor="ctr"/>
                </a:tc>
                <a:tc>
                  <a:txBody>
                    <a:bodyPr/>
                    <a:lstStyle/>
                    <a:p>
                      <a:pPr algn="r" rtl="0" fontAlgn="ctr"/>
                      <a:r>
                        <a:rPr lang="fr-FR" sz="1500" b="0" i="0" u="none" strike="noStrike" dirty="0">
                          <a:solidFill>
                            <a:srgbClr val="000000"/>
                          </a:solidFill>
                          <a:effectLst/>
                          <a:latin typeface="Calibri" panose="020F0502020204030204" pitchFamily="34" charset="0"/>
                        </a:rPr>
                        <a:t>       105 000,00   </a:t>
                      </a:r>
                    </a:p>
                  </a:txBody>
                  <a:tcPr marL="13349" marR="13349" marT="13349" marB="0" anchor="ctr">
                    <a:solidFill>
                      <a:srgbClr val="E9EBF5"/>
                    </a:solidFill>
                  </a:tcPr>
                </a:tc>
                <a:tc>
                  <a:txBody>
                    <a:bodyPr/>
                    <a:lstStyle/>
                    <a:p>
                      <a:pPr algn="r" rtl="0" fontAlgn="ctr"/>
                      <a:r>
                        <a:rPr lang="fr-FR" sz="1500" b="0" i="0" u="none" strike="noStrike" dirty="0">
                          <a:solidFill>
                            <a:srgbClr val="000000"/>
                          </a:solidFill>
                          <a:effectLst/>
                          <a:latin typeface="Calibri" panose="020F0502020204030204" pitchFamily="34" charset="0"/>
                        </a:rPr>
                        <a:t>       105 000,00   </a:t>
                      </a:r>
                    </a:p>
                  </a:txBody>
                  <a:tcPr marL="13349" marR="13349" marT="13349" marB="0" anchor="ctr">
                    <a:solidFill>
                      <a:srgbClr val="E9EBF5"/>
                    </a:solidFill>
                  </a:tcPr>
                </a:tc>
                <a:tc>
                  <a:txBody>
                    <a:bodyPr/>
                    <a:lstStyle/>
                    <a:p>
                      <a:pPr algn="ctr" rtl="0" fontAlgn="ctr"/>
                      <a:r>
                        <a:rPr lang="fr-FR" sz="1400" b="0" i="0" u="none" strike="noStrike" dirty="0">
                          <a:solidFill>
                            <a:srgbClr val="000000"/>
                          </a:solidFill>
                          <a:effectLst/>
                          <a:latin typeface="Calibri" panose="020F0502020204030204" pitchFamily="34" charset="0"/>
                        </a:rPr>
                        <a:t>0%</a:t>
                      </a:r>
                    </a:p>
                  </a:txBody>
                  <a:tcPr marL="13349" marR="13349" marT="13349" marB="0" anchor="ctr">
                    <a:solidFill>
                      <a:srgbClr val="E9EBF5"/>
                    </a:solidFill>
                  </a:tcPr>
                </a:tc>
                <a:extLst>
                  <a:ext uri="{0D108BD9-81ED-4DB2-BD59-A6C34878D82A}">
                    <a16:rowId xmlns:a16="http://schemas.microsoft.com/office/drawing/2014/main" val="2214525821"/>
                  </a:ext>
                </a:extLst>
              </a:tr>
              <a:tr h="299563">
                <a:tc>
                  <a:txBody>
                    <a:bodyPr/>
                    <a:lstStyle/>
                    <a:p>
                      <a:pPr algn="l" rtl="0" fontAlgn="ctr"/>
                      <a:r>
                        <a:rPr lang="fr-FR" sz="1600" b="1" i="0" u="none" strike="noStrike" dirty="0">
                          <a:solidFill>
                            <a:srgbClr val="FFFFFF"/>
                          </a:solidFill>
                          <a:effectLst/>
                          <a:latin typeface="Calibri" panose="020F0502020204030204" pitchFamily="34" charset="0"/>
                        </a:rPr>
                        <a:t>DEPENSES TOTALES D’INVESTISSEMENT</a:t>
                      </a:r>
                    </a:p>
                  </a:txBody>
                  <a:tcPr marL="13349" marR="13349" marT="13349" marB="0" anchor="ctr"/>
                </a:tc>
                <a:tc>
                  <a:txBody>
                    <a:bodyPr/>
                    <a:lstStyle/>
                    <a:p>
                      <a:pPr algn="r" rtl="0" fontAlgn="ctr"/>
                      <a:r>
                        <a:rPr lang="fr-FR" sz="1600" b="0" i="0" u="none" strike="noStrike" dirty="0">
                          <a:solidFill>
                            <a:srgbClr val="000000"/>
                          </a:solidFill>
                          <a:effectLst/>
                          <a:latin typeface="Calibri" panose="020F0502020204030204" pitchFamily="34" charset="0"/>
                        </a:rPr>
                        <a:t>21 757 000,00</a:t>
                      </a:r>
                    </a:p>
                  </a:txBody>
                  <a:tcPr marL="13349" marR="13349" marT="13349" marB="0" anchor="ctr">
                    <a:solidFill>
                      <a:schemeClr val="accent1">
                        <a:lumMod val="60000"/>
                        <a:lumOff val="40000"/>
                      </a:schemeClr>
                    </a:solidFill>
                  </a:tcPr>
                </a:tc>
                <a:tc>
                  <a:txBody>
                    <a:bodyPr/>
                    <a:lstStyle/>
                    <a:p>
                      <a:pPr algn="r" rtl="0" fontAlgn="ctr"/>
                      <a:r>
                        <a:rPr lang="fr-FR" sz="1600" b="0" i="0" u="none" strike="noStrike" dirty="0">
                          <a:solidFill>
                            <a:srgbClr val="000000"/>
                          </a:solidFill>
                          <a:effectLst/>
                          <a:latin typeface="Calibri" panose="020F0502020204030204" pitchFamily="34" charset="0"/>
                        </a:rPr>
                        <a:t>23 231 000,00</a:t>
                      </a:r>
                    </a:p>
                  </a:txBody>
                  <a:tcPr marL="13349" marR="13349" marT="13349" marB="0" anchor="ctr">
                    <a:solidFill>
                      <a:schemeClr val="accent1">
                        <a:lumMod val="60000"/>
                        <a:lumOff val="40000"/>
                      </a:schemeClr>
                    </a:solidFill>
                  </a:tcPr>
                </a:tc>
                <a:tc>
                  <a:txBody>
                    <a:bodyPr/>
                    <a:lstStyle/>
                    <a:p>
                      <a:pPr algn="ctr" rtl="0" fontAlgn="ctr"/>
                      <a:r>
                        <a:rPr lang="fr-FR" sz="1600" b="0" i="0" u="none" strike="noStrike" dirty="0">
                          <a:solidFill>
                            <a:srgbClr val="000000"/>
                          </a:solidFill>
                          <a:effectLst/>
                          <a:latin typeface="Calibri" panose="020F0502020204030204" pitchFamily="34" charset="0"/>
                        </a:rPr>
                        <a:t>7%</a:t>
                      </a:r>
                    </a:p>
                  </a:txBody>
                  <a:tcPr marL="13349" marR="13349" marT="13349" marB="0" anchor="ctr">
                    <a:solidFill>
                      <a:schemeClr val="accent1">
                        <a:lumMod val="60000"/>
                        <a:lumOff val="40000"/>
                      </a:schemeClr>
                    </a:solidFill>
                  </a:tcPr>
                </a:tc>
                <a:extLst>
                  <a:ext uri="{0D108BD9-81ED-4DB2-BD59-A6C34878D82A}">
                    <a16:rowId xmlns:a16="http://schemas.microsoft.com/office/drawing/2014/main" val="1838028603"/>
                  </a:ext>
                </a:extLst>
              </a:tr>
            </a:tbl>
          </a:graphicData>
        </a:graphic>
      </p:graphicFrame>
    </p:spTree>
    <p:extLst>
      <p:ext uri="{BB962C8B-B14F-4D97-AF65-F5344CB8AC3E}">
        <p14:creationId xmlns:p14="http://schemas.microsoft.com/office/powerpoint/2010/main" val="116974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6" name="Rectangle 2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8CF762C-F709-D409-F604-9D251D302464}"/>
              </a:ext>
            </a:extLst>
          </p:cNvPr>
          <p:cNvSpPr>
            <a:spLocks noGrp="1"/>
          </p:cNvSpPr>
          <p:nvPr>
            <p:ph type="title"/>
          </p:nvPr>
        </p:nvSpPr>
        <p:spPr>
          <a:xfrm>
            <a:off x="699713" y="248038"/>
            <a:ext cx="7352605" cy="1159200"/>
          </a:xfrm>
        </p:spPr>
        <p:txBody>
          <a:bodyPr vert="horz" lIns="91440" tIns="45720" rIns="91440" bIns="45720" rtlCol="0" anchor="ctr">
            <a:noAutofit/>
          </a:bodyPr>
          <a:lstStyle/>
          <a:p>
            <a:r>
              <a:rPr lang="en-US" b="1" kern="1200" dirty="0">
                <a:solidFill>
                  <a:srgbClr val="FFFFFF"/>
                </a:solidFill>
                <a:latin typeface="Aptos" panose="020B0004020202020204" pitchFamily="34" charset="0"/>
              </a:rPr>
              <a:t>LES PRINCIPAUX PROJETS D’INVESTISSEMENT </a:t>
            </a:r>
          </a:p>
        </p:txBody>
      </p:sp>
      <p:pic>
        <p:nvPicPr>
          <p:cNvPr id="9" name="Espace réservé du contenu 8">
            <a:extLst>
              <a:ext uri="{FF2B5EF4-FFF2-40B4-BE49-F238E27FC236}">
                <a16:creationId xmlns:a16="http://schemas.microsoft.com/office/drawing/2014/main" id="{BF3682AD-DB2B-652A-C591-0917DFED2C66}"/>
              </a:ext>
            </a:extLst>
          </p:cNvPr>
          <p:cNvPicPr>
            <a:picLocks noChangeAspect="1"/>
          </p:cNvPicPr>
          <p:nvPr/>
        </p:nvPicPr>
        <p:blipFill>
          <a:blip r:embed="rId2"/>
          <a:stretch>
            <a:fillRect/>
          </a:stretch>
        </p:blipFill>
        <p:spPr>
          <a:xfrm>
            <a:off x="432225" y="2360447"/>
            <a:ext cx="11327549" cy="3663852"/>
          </a:xfrm>
          <a:prstGeom prst="rect">
            <a:avLst/>
          </a:prstGeom>
        </p:spPr>
      </p:pic>
    </p:spTree>
    <p:extLst>
      <p:ext uri="{BB962C8B-B14F-4D97-AF65-F5344CB8AC3E}">
        <p14:creationId xmlns:p14="http://schemas.microsoft.com/office/powerpoint/2010/main" val="265501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5D221A34-3118-B9E1-961E-BB158D4641FA}"/>
              </a:ext>
            </a:extLst>
          </p:cNvPr>
          <p:cNvSpPr>
            <a:spLocks noGrp="1"/>
          </p:cNvSpPr>
          <p:nvPr>
            <p:ph type="title"/>
          </p:nvPr>
        </p:nvSpPr>
        <p:spPr>
          <a:xfrm>
            <a:off x="228600" y="2484158"/>
            <a:ext cx="3403833" cy="2752017"/>
          </a:xfrm>
        </p:spPr>
        <p:txBody>
          <a:bodyPr vert="horz" lIns="91440" tIns="45720" rIns="91440" bIns="45720" rtlCol="0" anchor="t">
            <a:normAutofit/>
          </a:bodyPr>
          <a:lstStyle/>
          <a:p>
            <a:pPr algn="r"/>
            <a:r>
              <a:rPr lang="fr-FR" sz="3400" b="1" dirty="0">
                <a:solidFill>
                  <a:srgbClr val="FFFFFF"/>
                </a:solidFill>
              </a:rPr>
              <a:t>le Gymnase </a:t>
            </a:r>
            <a:br>
              <a:rPr lang="fr-FR" sz="3400" b="1" dirty="0">
                <a:solidFill>
                  <a:srgbClr val="FFFFFF"/>
                </a:solidFill>
              </a:rPr>
            </a:br>
            <a:r>
              <a:rPr lang="fr-FR" sz="3400" b="1" dirty="0">
                <a:solidFill>
                  <a:srgbClr val="FFFFFF"/>
                </a:solidFill>
              </a:rPr>
              <a:t>Alice </a:t>
            </a:r>
            <a:r>
              <a:rPr lang="fr-FR" sz="3400" b="1" dirty="0" err="1">
                <a:solidFill>
                  <a:srgbClr val="FFFFFF"/>
                </a:solidFill>
              </a:rPr>
              <a:t>Milliat</a:t>
            </a:r>
            <a:r>
              <a:rPr lang="fr-FR" sz="3400" b="1" dirty="0">
                <a:solidFill>
                  <a:srgbClr val="FFFFFF"/>
                </a:solidFill>
              </a:rPr>
              <a:t> : </a:t>
            </a:r>
            <a:br>
              <a:rPr lang="fr-FR" sz="3400" b="1" dirty="0">
                <a:solidFill>
                  <a:srgbClr val="FFFFFF"/>
                </a:solidFill>
              </a:rPr>
            </a:br>
            <a:r>
              <a:rPr lang="fr-FR" sz="3400" b="1" dirty="0">
                <a:solidFill>
                  <a:srgbClr val="FFFFFF"/>
                </a:solidFill>
              </a:rPr>
              <a:t>5 485 000 € TTC </a:t>
            </a:r>
            <a:br>
              <a:rPr lang="fr-FR" sz="3400" b="1" dirty="0">
                <a:solidFill>
                  <a:srgbClr val="FFFFFF"/>
                </a:solidFill>
              </a:rPr>
            </a:br>
            <a:r>
              <a:rPr lang="fr-FR" sz="3400" b="1" dirty="0">
                <a:solidFill>
                  <a:srgbClr val="FFFFFF"/>
                </a:solidFill>
              </a:rPr>
              <a:t>dont BP 2024 : </a:t>
            </a:r>
            <a:br>
              <a:rPr lang="fr-FR" sz="3400" b="1" dirty="0">
                <a:solidFill>
                  <a:srgbClr val="FFFFFF"/>
                </a:solidFill>
              </a:rPr>
            </a:br>
            <a:r>
              <a:rPr lang="fr-FR" sz="3400" b="1" dirty="0">
                <a:solidFill>
                  <a:srgbClr val="FFFFFF"/>
                </a:solidFill>
              </a:rPr>
              <a:t>1 000 000 € TTC</a:t>
            </a:r>
            <a:endParaRPr lang="en-US" sz="3400" b="1" dirty="0">
              <a:solidFill>
                <a:srgbClr val="FFFFFF"/>
              </a:solidFill>
            </a:endParaRPr>
          </a:p>
        </p:txBody>
      </p:sp>
      <p:pic>
        <p:nvPicPr>
          <p:cNvPr id="3" name="Espace réservé du contenu 4">
            <a:extLst>
              <a:ext uri="{FF2B5EF4-FFF2-40B4-BE49-F238E27FC236}">
                <a16:creationId xmlns:a16="http://schemas.microsoft.com/office/drawing/2014/main" id="{7381EA77-B1D6-25B7-F17A-35CB0CD98345}"/>
              </a:ext>
            </a:extLst>
          </p:cNvPr>
          <p:cNvPicPr>
            <a:picLocks noChangeAspect="1"/>
          </p:cNvPicPr>
          <p:nvPr/>
        </p:nvPicPr>
        <p:blipFill>
          <a:blip r:embed="rId2"/>
          <a:stretch>
            <a:fillRect/>
          </a:stretch>
        </p:blipFill>
        <p:spPr>
          <a:xfrm>
            <a:off x="4697565" y="2172571"/>
            <a:ext cx="6211874" cy="3340205"/>
          </a:xfrm>
          <a:prstGeom prst="rect">
            <a:avLst/>
          </a:prstGeom>
        </p:spPr>
      </p:pic>
    </p:spTree>
    <p:extLst>
      <p:ext uri="{BB962C8B-B14F-4D97-AF65-F5344CB8AC3E}">
        <p14:creationId xmlns:p14="http://schemas.microsoft.com/office/powerpoint/2010/main" val="10105162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2590</TotalTime>
  <Words>2280</Words>
  <Application>Microsoft Office PowerPoint</Application>
  <PresentationFormat>Grand écran</PresentationFormat>
  <Paragraphs>648</Paragraphs>
  <Slides>29</Slides>
  <Notes>1</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29</vt:i4>
      </vt:variant>
    </vt:vector>
  </HeadingPairs>
  <TitlesOfParts>
    <vt:vector size="41" baseType="lpstr">
      <vt:lpstr>Aptos</vt:lpstr>
      <vt:lpstr>Aptos Black</vt:lpstr>
      <vt:lpstr>Arial</vt:lpstr>
      <vt:lpstr>Arial Black</vt:lpstr>
      <vt:lpstr>Calibri</vt:lpstr>
      <vt:lpstr>Calibri Light</vt:lpstr>
      <vt:lpstr>Cambria</vt:lpstr>
      <vt:lpstr>Corbel</vt:lpstr>
      <vt:lpstr>Courier New</vt:lpstr>
      <vt:lpstr>Times New Roman</vt:lpstr>
      <vt:lpstr>Thème Office</vt:lpstr>
      <vt:lpstr>1_Thème Office</vt:lpstr>
      <vt:lpstr>   Présentation du Budget Primitif 2024  ~ Budget principal  Budget annexe du Port de Carnon   Commission finances du 8 février 2024                 Réunion de présentation du 8 Février 2023   </vt:lpstr>
      <vt:lpstr>LES GRANDES MASSES DU BUDGET 2024</vt:lpstr>
      <vt:lpstr>Budget principal de la commune </vt:lpstr>
      <vt:lpstr>Les recettes  de fonctionnement </vt:lpstr>
      <vt:lpstr>Les dépenses de fonctionnement </vt:lpstr>
      <vt:lpstr>Les recettes  d’investissement</vt:lpstr>
      <vt:lpstr>Les dépenses d’investissement</vt:lpstr>
      <vt:lpstr>LES PRINCIPAUX PROJETS D’INVESTISSEMENT </vt:lpstr>
      <vt:lpstr>le Gymnase  Alice Milliat :  5 485 000 € TTC  dont BP 2024 :  1 000 000 € TTC</vt:lpstr>
      <vt:lpstr>Le cimetière du Bousquet :  Coût du projet  1 283 000 €  dont 765 000 € prévus en 2024. </vt:lpstr>
      <vt:lpstr>Création d’un écran acoustique sur la RD 189 : Coût du projet  550 000 €, dont 450 000 € prévus au BP 2024. </vt:lpstr>
      <vt:lpstr>Poursuivre la rénovation de notre parc d’éclairage public : 300 000 €  en 2024 </vt:lpstr>
      <vt:lpstr>Opération  Renaturation et désimperméabilisation  du groupe scolaire  Jean Monnet :  1 120 000 €,  dont 80 000 €  prévus sur 2024. </vt:lpstr>
      <vt:lpstr>Améliorer les conditions d’accueil des élèves, des enseignants et des agents  :  715 000 €  Un volet important des travaux dans nos bâtiments scolaires concerne l’amélioration du confort thermique et acoustique et la réduction des consommations d’énergie.   Favoriser l’accessibilité :  Coût du projet 1 242 000€ dont 54 000€ prévus au BP 2024.  . </vt:lpstr>
      <vt:lpstr>Végétaliser les espaces publics et embellir :  Pour une ville plus apaisée et agréable à vivre, des crédits sont consacrés à la végétalisation des rues et des équipements publics et la réfection du pavage du centre-ville de Mauguio.    Requalification de la place saint Marc à Carnon :  Coût du projet 150 000€  Pavage des rues du cœur de ville: 537 000€ Projets de renaturation de l’état végétal (phase 1) du jardin de la Motte : Coût du projet              700 000 €, dont 100 000 € prévus au BP 2024. </vt:lpstr>
      <vt:lpstr>Les opérations d’équipement</vt:lpstr>
      <vt:lpstr>Les dépenses par politique publique</vt:lpstr>
      <vt:lpstr>LE BUDGET PAR POLITIQUE PUBLIQUE </vt:lpstr>
      <vt:lpstr>Budget annexe du  Port de Carnon</vt:lpstr>
      <vt:lpstr>Présentation PowerPoint</vt:lpstr>
      <vt:lpstr>Budget du Port de Carnon</vt:lpstr>
      <vt:lpstr>Budget du Port de Carnon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D’ETAPE</dc:title>
  <dc:creator>JACQUET Laure</dc:creator>
  <cp:lastModifiedBy>BANK WYNNE Norine</cp:lastModifiedBy>
  <cp:revision>120</cp:revision>
  <cp:lastPrinted>2023-01-06T09:36:34Z</cp:lastPrinted>
  <dcterms:created xsi:type="dcterms:W3CDTF">2023-01-06T09:09:16Z</dcterms:created>
  <dcterms:modified xsi:type="dcterms:W3CDTF">2024-02-09T12:48:30Z</dcterms:modified>
</cp:coreProperties>
</file>